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62" r:id="rId3"/>
    <p:sldId id="295" r:id="rId4"/>
    <p:sldId id="283" r:id="rId5"/>
    <p:sldId id="293" r:id="rId6"/>
    <p:sldId id="264" r:id="rId7"/>
    <p:sldId id="265" r:id="rId8"/>
    <p:sldId id="268" r:id="rId9"/>
    <p:sldId id="271" r:id="rId10"/>
    <p:sldId id="272" r:id="rId11"/>
    <p:sldId id="275" r:id="rId12"/>
    <p:sldId id="279" r:id="rId13"/>
    <p:sldId id="280" r:id="rId14"/>
    <p:sldId id="284" r:id="rId15"/>
    <p:sldId id="290" r:id="rId16"/>
    <p:sldId id="292" r:id="rId17"/>
    <p:sldId id="294" r:id="rId18"/>
    <p:sldId id="298" r:id="rId19"/>
    <p:sldId id="29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F9B21D-B9EC-4D68-8A0B-7FBDF813601A}" v="271" dt="2024-10-24T15:00:46.6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enn R. Snow" userId="e863da59a0ca6776" providerId="LiveId" clId="{95F9B21D-B9EC-4D68-8A0B-7FBDF813601A}"/>
    <pc:docChg chg="undo custSel addSld delSld modSld sldOrd">
      <pc:chgData name="Glenn R. Snow" userId="e863da59a0ca6776" providerId="LiveId" clId="{95F9B21D-B9EC-4D68-8A0B-7FBDF813601A}" dt="2024-10-24T15:00:46.648" v="328" actId="47"/>
      <pc:docMkLst>
        <pc:docMk/>
      </pc:docMkLst>
      <pc:sldChg chg="del">
        <pc:chgData name="Glenn R. Snow" userId="e863da59a0ca6776" providerId="LiveId" clId="{95F9B21D-B9EC-4D68-8A0B-7FBDF813601A}" dt="2024-10-14T10:54:54.371" v="0" actId="47"/>
        <pc:sldMkLst>
          <pc:docMk/>
          <pc:sldMk cId="569350327" sldId="256"/>
        </pc:sldMkLst>
      </pc:sldChg>
      <pc:sldChg chg="modSp mod">
        <pc:chgData name="Glenn R. Snow" userId="e863da59a0ca6776" providerId="LiveId" clId="{95F9B21D-B9EC-4D68-8A0B-7FBDF813601A}" dt="2024-10-23T22:53:51.808" v="214" actId="14100"/>
        <pc:sldMkLst>
          <pc:docMk/>
          <pc:sldMk cId="0" sldId="258"/>
        </pc:sldMkLst>
        <pc:spChg chg="mod">
          <ac:chgData name="Glenn R. Snow" userId="e863da59a0ca6776" providerId="LiveId" clId="{95F9B21D-B9EC-4D68-8A0B-7FBDF813601A}" dt="2024-10-23T22:53:51.808" v="214" actId="14100"/>
          <ac:spMkLst>
            <pc:docMk/>
            <pc:sldMk cId="0" sldId="258"/>
            <ac:spMk id="346" creationId="{00000000-0000-0000-0000-000000000000}"/>
          </ac:spMkLst>
        </pc:spChg>
      </pc:sldChg>
      <pc:sldChg chg="del">
        <pc:chgData name="Glenn R. Snow" userId="e863da59a0ca6776" providerId="LiveId" clId="{95F9B21D-B9EC-4D68-8A0B-7FBDF813601A}" dt="2024-10-16T15:27:45.077" v="39" actId="47"/>
        <pc:sldMkLst>
          <pc:docMk/>
          <pc:sldMk cId="0" sldId="260"/>
        </pc:sldMkLst>
      </pc:sldChg>
      <pc:sldChg chg="modSp mod ord">
        <pc:chgData name="Glenn R. Snow" userId="e863da59a0ca6776" providerId="LiveId" clId="{95F9B21D-B9EC-4D68-8A0B-7FBDF813601A}" dt="2024-10-16T15:27:00.387" v="36"/>
        <pc:sldMkLst>
          <pc:docMk/>
          <pc:sldMk cId="0" sldId="262"/>
        </pc:sldMkLst>
        <pc:spChg chg="mod">
          <ac:chgData name="Glenn R. Snow" userId="e863da59a0ca6776" providerId="LiveId" clId="{95F9B21D-B9EC-4D68-8A0B-7FBDF813601A}" dt="2024-10-15T02:35:04.201" v="1" actId="13926"/>
          <ac:spMkLst>
            <pc:docMk/>
            <pc:sldMk cId="0" sldId="262"/>
            <ac:spMk id="373" creationId="{00000000-0000-0000-0000-000000000000}"/>
          </ac:spMkLst>
        </pc:spChg>
      </pc:sldChg>
      <pc:sldChg chg="modSp del mod ord">
        <pc:chgData name="Glenn R. Snow" userId="e863da59a0ca6776" providerId="LiveId" clId="{95F9B21D-B9EC-4D68-8A0B-7FBDF813601A}" dt="2024-10-24T14:41:06.401" v="270" actId="47"/>
        <pc:sldMkLst>
          <pc:docMk/>
          <pc:sldMk cId="0" sldId="263"/>
        </pc:sldMkLst>
        <pc:spChg chg="mod">
          <ac:chgData name="Glenn R. Snow" userId="e863da59a0ca6776" providerId="LiveId" clId="{95F9B21D-B9EC-4D68-8A0B-7FBDF813601A}" dt="2024-10-15T02:35:58.546" v="2" actId="255"/>
          <ac:spMkLst>
            <pc:docMk/>
            <pc:sldMk cId="0" sldId="263"/>
            <ac:spMk id="380" creationId="{00000000-0000-0000-0000-000000000000}"/>
          </ac:spMkLst>
        </pc:spChg>
        <pc:spChg chg="mod">
          <ac:chgData name="Glenn R. Snow" userId="e863da59a0ca6776" providerId="LiveId" clId="{95F9B21D-B9EC-4D68-8A0B-7FBDF813601A}" dt="2024-10-15T02:36:06.492" v="3" actId="1076"/>
          <ac:spMkLst>
            <pc:docMk/>
            <pc:sldMk cId="0" sldId="263"/>
            <ac:spMk id="381" creationId="{00000000-0000-0000-0000-000000000000}"/>
          </ac:spMkLst>
        </pc:spChg>
      </pc:sldChg>
      <pc:sldChg chg="modSp mod">
        <pc:chgData name="Glenn R. Snow" userId="e863da59a0ca6776" providerId="LiveId" clId="{95F9B21D-B9EC-4D68-8A0B-7FBDF813601A}" dt="2024-10-24T14:52:24.908" v="324" actId="20577"/>
        <pc:sldMkLst>
          <pc:docMk/>
          <pc:sldMk cId="0" sldId="264"/>
        </pc:sldMkLst>
        <pc:spChg chg="mod">
          <ac:chgData name="Glenn R. Snow" userId="e863da59a0ca6776" providerId="LiveId" clId="{95F9B21D-B9EC-4D68-8A0B-7FBDF813601A}" dt="2024-10-24T14:50:43.666" v="311" actId="1076"/>
          <ac:spMkLst>
            <pc:docMk/>
            <pc:sldMk cId="0" sldId="264"/>
            <ac:spMk id="391" creationId="{00000000-0000-0000-0000-000000000000}"/>
          </ac:spMkLst>
        </pc:spChg>
        <pc:spChg chg="mod">
          <ac:chgData name="Glenn R. Snow" userId="e863da59a0ca6776" providerId="LiveId" clId="{95F9B21D-B9EC-4D68-8A0B-7FBDF813601A}" dt="2024-10-24T14:50:59.619" v="313" actId="1076"/>
          <ac:spMkLst>
            <pc:docMk/>
            <pc:sldMk cId="0" sldId="264"/>
            <ac:spMk id="392" creationId="{00000000-0000-0000-0000-000000000000}"/>
          </ac:spMkLst>
        </pc:spChg>
        <pc:spChg chg="mod">
          <ac:chgData name="Glenn R. Snow" userId="e863da59a0ca6776" providerId="LiveId" clId="{95F9B21D-B9EC-4D68-8A0B-7FBDF813601A}" dt="2024-10-24T14:51:22.306" v="316" actId="1076"/>
          <ac:spMkLst>
            <pc:docMk/>
            <pc:sldMk cId="0" sldId="264"/>
            <ac:spMk id="393" creationId="{00000000-0000-0000-0000-000000000000}"/>
          </ac:spMkLst>
        </pc:spChg>
        <pc:spChg chg="mod">
          <ac:chgData name="Glenn R. Snow" userId="e863da59a0ca6776" providerId="LiveId" clId="{95F9B21D-B9EC-4D68-8A0B-7FBDF813601A}" dt="2024-10-24T14:50:53.306" v="312" actId="1076"/>
          <ac:spMkLst>
            <pc:docMk/>
            <pc:sldMk cId="0" sldId="264"/>
            <ac:spMk id="394" creationId="{00000000-0000-0000-0000-000000000000}"/>
          </ac:spMkLst>
        </pc:spChg>
        <pc:spChg chg="mod">
          <ac:chgData name="Glenn R. Snow" userId="e863da59a0ca6776" providerId="LiveId" clId="{95F9B21D-B9EC-4D68-8A0B-7FBDF813601A}" dt="2024-10-24T14:51:11.227" v="314" actId="1076"/>
          <ac:spMkLst>
            <pc:docMk/>
            <pc:sldMk cId="0" sldId="264"/>
            <ac:spMk id="395" creationId="{00000000-0000-0000-0000-000000000000}"/>
          </ac:spMkLst>
        </pc:spChg>
        <pc:spChg chg="mod">
          <ac:chgData name="Glenn R. Snow" userId="e863da59a0ca6776" providerId="LiveId" clId="{95F9B21D-B9EC-4D68-8A0B-7FBDF813601A}" dt="2024-10-24T14:52:24.908" v="324" actId="20577"/>
          <ac:spMkLst>
            <pc:docMk/>
            <pc:sldMk cId="0" sldId="264"/>
            <ac:spMk id="396" creationId="{00000000-0000-0000-0000-000000000000}"/>
          </ac:spMkLst>
        </pc:spChg>
        <pc:picChg chg="mod">
          <ac:chgData name="Glenn R. Snow" userId="e863da59a0ca6776" providerId="LiveId" clId="{95F9B21D-B9EC-4D68-8A0B-7FBDF813601A}" dt="2024-10-24T14:51:33.146" v="318" actId="14100"/>
          <ac:picMkLst>
            <pc:docMk/>
            <pc:sldMk cId="0" sldId="264"/>
            <ac:picMk id="397" creationId="{00000000-0000-0000-0000-000000000000}"/>
          </ac:picMkLst>
        </pc:picChg>
        <pc:cxnChg chg="mod">
          <ac:chgData name="Glenn R. Snow" userId="e863da59a0ca6776" providerId="LiveId" clId="{95F9B21D-B9EC-4D68-8A0B-7FBDF813601A}" dt="2024-10-24T14:51:47.994" v="321" actId="1076"/>
          <ac:cxnSpMkLst>
            <pc:docMk/>
            <pc:sldMk cId="0" sldId="264"/>
            <ac:cxnSpMk id="398" creationId="{00000000-0000-0000-0000-000000000000}"/>
          </ac:cxnSpMkLst>
        </pc:cxnChg>
      </pc:sldChg>
      <pc:sldChg chg="ord">
        <pc:chgData name="Glenn R. Snow" userId="e863da59a0ca6776" providerId="LiveId" clId="{95F9B21D-B9EC-4D68-8A0B-7FBDF813601A}" dt="2024-10-16T15:29:01.106" v="43"/>
        <pc:sldMkLst>
          <pc:docMk/>
          <pc:sldMk cId="0" sldId="265"/>
        </pc:sldMkLst>
      </pc:sldChg>
      <pc:sldChg chg="modSp del mod">
        <pc:chgData name="Glenn R. Snow" userId="e863da59a0ca6776" providerId="LiveId" clId="{95F9B21D-B9EC-4D68-8A0B-7FBDF813601A}" dt="2024-10-16T15:29:58.609" v="46" actId="47"/>
        <pc:sldMkLst>
          <pc:docMk/>
          <pc:sldMk cId="0" sldId="266"/>
        </pc:sldMkLst>
        <pc:spChg chg="mod">
          <ac:chgData name="Glenn R. Snow" userId="e863da59a0ca6776" providerId="LiveId" clId="{95F9B21D-B9EC-4D68-8A0B-7FBDF813601A}" dt="2024-10-15T14:38:40.926" v="23" actId="207"/>
          <ac:spMkLst>
            <pc:docMk/>
            <pc:sldMk cId="0" sldId="266"/>
            <ac:spMk id="411" creationId="{00000000-0000-0000-0000-000000000000}"/>
          </ac:spMkLst>
        </pc:spChg>
      </pc:sldChg>
      <pc:sldChg chg="del">
        <pc:chgData name="Glenn R. Snow" userId="e863da59a0ca6776" providerId="LiveId" clId="{95F9B21D-B9EC-4D68-8A0B-7FBDF813601A}" dt="2024-10-24T14:44:01.584" v="276" actId="47"/>
        <pc:sldMkLst>
          <pc:docMk/>
          <pc:sldMk cId="0" sldId="267"/>
        </pc:sldMkLst>
      </pc:sldChg>
      <pc:sldChg chg="del">
        <pc:chgData name="Glenn R. Snow" userId="e863da59a0ca6776" providerId="LiveId" clId="{95F9B21D-B9EC-4D68-8A0B-7FBDF813601A}" dt="2024-10-24T14:43:42.422" v="275" actId="47"/>
        <pc:sldMkLst>
          <pc:docMk/>
          <pc:sldMk cId="0" sldId="269"/>
        </pc:sldMkLst>
      </pc:sldChg>
      <pc:sldChg chg="modSp del mod">
        <pc:chgData name="Glenn R. Snow" userId="e863da59a0ca6776" providerId="LiveId" clId="{95F9B21D-B9EC-4D68-8A0B-7FBDF813601A}" dt="2024-10-24T14:43:26.710" v="274" actId="47"/>
        <pc:sldMkLst>
          <pc:docMk/>
          <pc:sldMk cId="0" sldId="270"/>
        </pc:sldMkLst>
        <pc:spChg chg="mod">
          <ac:chgData name="Glenn R. Snow" userId="e863da59a0ca6776" providerId="LiveId" clId="{95F9B21D-B9EC-4D68-8A0B-7FBDF813601A}" dt="2024-10-15T14:39:27.475" v="24" actId="207"/>
          <ac:spMkLst>
            <pc:docMk/>
            <pc:sldMk cId="0" sldId="270"/>
            <ac:spMk id="446" creationId="{00000000-0000-0000-0000-000000000000}"/>
          </ac:spMkLst>
        </pc:spChg>
        <pc:spChg chg="mod">
          <ac:chgData name="Glenn R. Snow" userId="e863da59a0ca6776" providerId="LiveId" clId="{95F9B21D-B9EC-4D68-8A0B-7FBDF813601A}" dt="2024-10-15T02:41:01.418" v="6" actId="255"/>
          <ac:spMkLst>
            <pc:docMk/>
            <pc:sldMk cId="0" sldId="270"/>
            <ac:spMk id="453" creationId="{00000000-0000-0000-0000-000000000000}"/>
          </ac:spMkLst>
        </pc:spChg>
      </pc:sldChg>
      <pc:sldChg chg="del ord">
        <pc:chgData name="Glenn R. Snow" userId="e863da59a0ca6776" providerId="LiveId" clId="{95F9B21D-B9EC-4D68-8A0B-7FBDF813601A}" dt="2024-10-24T14:44:39.737" v="277" actId="47"/>
        <pc:sldMkLst>
          <pc:docMk/>
          <pc:sldMk cId="0" sldId="273"/>
        </pc:sldMkLst>
      </pc:sldChg>
      <pc:sldChg chg="del">
        <pc:chgData name="Glenn R. Snow" userId="e863da59a0ca6776" providerId="LiveId" clId="{95F9B21D-B9EC-4D68-8A0B-7FBDF813601A}" dt="2024-10-24T14:42:53.551" v="273" actId="47"/>
        <pc:sldMkLst>
          <pc:docMk/>
          <pc:sldMk cId="0" sldId="274"/>
        </pc:sldMkLst>
      </pc:sldChg>
      <pc:sldChg chg="modSp mod">
        <pc:chgData name="Glenn R. Snow" userId="e863da59a0ca6776" providerId="LiveId" clId="{95F9B21D-B9EC-4D68-8A0B-7FBDF813601A}" dt="2024-10-15T02:42:00.912" v="7" actId="255"/>
        <pc:sldMkLst>
          <pc:docMk/>
          <pc:sldMk cId="0" sldId="275"/>
        </pc:sldMkLst>
        <pc:spChg chg="mod">
          <ac:chgData name="Glenn R. Snow" userId="e863da59a0ca6776" providerId="LiveId" clId="{95F9B21D-B9EC-4D68-8A0B-7FBDF813601A}" dt="2024-10-15T02:42:00.912" v="7" actId="255"/>
          <ac:spMkLst>
            <pc:docMk/>
            <pc:sldMk cId="0" sldId="275"/>
            <ac:spMk id="489" creationId="{00000000-0000-0000-0000-000000000000}"/>
          </ac:spMkLst>
        </pc:spChg>
      </pc:sldChg>
      <pc:sldChg chg="del">
        <pc:chgData name="Glenn R. Snow" userId="e863da59a0ca6776" providerId="LiveId" clId="{95F9B21D-B9EC-4D68-8A0B-7FBDF813601A}" dt="2024-10-24T14:53:55.062" v="325" actId="47"/>
        <pc:sldMkLst>
          <pc:docMk/>
          <pc:sldMk cId="0" sldId="276"/>
        </pc:sldMkLst>
      </pc:sldChg>
      <pc:sldChg chg="modSp del mod">
        <pc:chgData name="Glenn R. Snow" userId="e863da59a0ca6776" providerId="LiveId" clId="{95F9B21D-B9EC-4D68-8A0B-7FBDF813601A}" dt="2024-10-24T14:54:28.459" v="326" actId="47"/>
        <pc:sldMkLst>
          <pc:docMk/>
          <pc:sldMk cId="0" sldId="277"/>
        </pc:sldMkLst>
        <pc:spChg chg="mod">
          <ac:chgData name="Glenn R. Snow" userId="e863da59a0ca6776" providerId="LiveId" clId="{95F9B21D-B9EC-4D68-8A0B-7FBDF813601A}" dt="2024-10-15T02:42:40.487" v="8" actId="255"/>
          <ac:spMkLst>
            <pc:docMk/>
            <pc:sldMk cId="0" sldId="277"/>
            <ac:spMk id="503" creationId="{00000000-0000-0000-0000-000000000000}"/>
          </ac:spMkLst>
        </pc:spChg>
      </pc:sldChg>
      <pc:sldChg chg="del">
        <pc:chgData name="Glenn R. Snow" userId="e863da59a0ca6776" providerId="LiveId" clId="{95F9B21D-B9EC-4D68-8A0B-7FBDF813601A}" dt="2024-10-24T14:42:23.339" v="272" actId="47"/>
        <pc:sldMkLst>
          <pc:docMk/>
          <pc:sldMk cId="0" sldId="278"/>
        </pc:sldMkLst>
      </pc:sldChg>
      <pc:sldChg chg="modSp mod ord">
        <pc:chgData name="Glenn R. Snow" userId="e863da59a0ca6776" providerId="LiveId" clId="{95F9B21D-B9EC-4D68-8A0B-7FBDF813601A}" dt="2024-10-24T14:45:45.597" v="280" actId="20577"/>
        <pc:sldMkLst>
          <pc:docMk/>
          <pc:sldMk cId="0" sldId="283"/>
        </pc:sldMkLst>
        <pc:spChg chg="mod">
          <ac:chgData name="Glenn R. Snow" userId="e863da59a0ca6776" providerId="LiveId" clId="{95F9B21D-B9EC-4D68-8A0B-7FBDF813601A}" dt="2024-10-24T14:45:45.597" v="280" actId="20577"/>
          <ac:spMkLst>
            <pc:docMk/>
            <pc:sldMk cId="0" sldId="283"/>
            <ac:spMk id="576" creationId="{00000000-0000-0000-0000-000000000000}"/>
          </ac:spMkLst>
        </pc:spChg>
        <pc:picChg chg="mod">
          <ac:chgData name="Glenn R. Snow" userId="e863da59a0ca6776" providerId="LiveId" clId="{95F9B21D-B9EC-4D68-8A0B-7FBDF813601A}" dt="2024-10-15T02:44:27.553" v="12" actId="1076"/>
          <ac:picMkLst>
            <pc:docMk/>
            <pc:sldMk cId="0" sldId="283"/>
            <ac:picMk id="577" creationId="{00000000-0000-0000-0000-000000000000}"/>
          </ac:picMkLst>
        </pc:picChg>
      </pc:sldChg>
      <pc:sldChg chg="modSp mod">
        <pc:chgData name="Glenn R. Snow" userId="e863da59a0ca6776" providerId="LiveId" clId="{95F9B21D-B9EC-4D68-8A0B-7FBDF813601A}" dt="2024-10-15T02:45:33.712" v="16" actId="14100"/>
        <pc:sldMkLst>
          <pc:docMk/>
          <pc:sldMk cId="0" sldId="284"/>
        </pc:sldMkLst>
        <pc:spChg chg="mod">
          <ac:chgData name="Glenn R. Snow" userId="e863da59a0ca6776" providerId="LiveId" clId="{95F9B21D-B9EC-4D68-8A0B-7FBDF813601A}" dt="2024-10-15T02:45:14.881" v="14" actId="14100"/>
          <ac:spMkLst>
            <pc:docMk/>
            <pc:sldMk cId="0" sldId="284"/>
            <ac:spMk id="586" creationId="{00000000-0000-0000-0000-000000000000}"/>
          </ac:spMkLst>
        </pc:spChg>
        <pc:spChg chg="mod">
          <ac:chgData name="Glenn R. Snow" userId="e863da59a0ca6776" providerId="LiveId" clId="{95F9B21D-B9EC-4D68-8A0B-7FBDF813601A}" dt="2024-10-15T02:45:33.712" v="16" actId="14100"/>
          <ac:spMkLst>
            <pc:docMk/>
            <pc:sldMk cId="0" sldId="284"/>
            <ac:spMk id="587" creationId="{00000000-0000-0000-0000-000000000000}"/>
          </ac:spMkLst>
        </pc:spChg>
      </pc:sldChg>
      <pc:sldChg chg="modSp del mod">
        <pc:chgData name="Glenn R. Snow" userId="e863da59a0ca6776" providerId="LiveId" clId="{95F9B21D-B9EC-4D68-8A0B-7FBDF813601A}" dt="2024-10-24T14:41:52.374" v="271" actId="47"/>
        <pc:sldMkLst>
          <pc:docMk/>
          <pc:sldMk cId="0" sldId="285"/>
        </pc:sldMkLst>
        <pc:spChg chg="mod">
          <ac:chgData name="Glenn R. Snow" userId="e863da59a0ca6776" providerId="LiveId" clId="{95F9B21D-B9EC-4D68-8A0B-7FBDF813601A}" dt="2024-10-15T14:42:46.756" v="30" actId="207"/>
          <ac:spMkLst>
            <pc:docMk/>
            <pc:sldMk cId="0" sldId="285"/>
            <ac:spMk id="592" creationId="{00000000-0000-0000-0000-000000000000}"/>
          </ac:spMkLst>
        </pc:spChg>
        <pc:spChg chg="mod">
          <ac:chgData name="Glenn R. Snow" userId="e863da59a0ca6776" providerId="LiveId" clId="{95F9B21D-B9EC-4D68-8A0B-7FBDF813601A}" dt="2024-10-15T02:46:18.195" v="17" actId="255"/>
          <ac:spMkLst>
            <pc:docMk/>
            <pc:sldMk cId="0" sldId="285"/>
            <ac:spMk id="593" creationId="{00000000-0000-0000-0000-000000000000}"/>
          </ac:spMkLst>
        </pc:spChg>
      </pc:sldChg>
      <pc:sldChg chg="modSp mod">
        <pc:chgData name="Glenn R. Snow" userId="e863da59a0ca6776" providerId="LiveId" clId="{95F9B21D-B9EC-4D68-8A0B-7FBDF813601A}" dt="2024-10-15T02:46:41.108" v="18" actId="255"/>
        <pc:sldMkLst>
          <pc:docMk/>
          <pc:sldMk cId="0" sldId="292"/>
        </pc:sldMkLst>
        <pc:spChg chg="mod">
          <ac:chgData name="Glenn R. Snow" userId="e863da59a0ca6776" providerId="LiveId" clId="{95F9B21D-B9EC-4D68-8A0B-7FBDF813601A}" dt="2024-10-15T02:46:41.108" v="18" actId="255"/>
          <ac:spMkLst>
            <pc:docMk/>
            <pc:sldMk cId="0" sldId="292"/>
            <ac:spMk id="642" creationId="{00000000-0000-0000-0000-000000000000}"/>
          </ac:spMkLst>
        </pc:spChg>
      </pc:sldChg>
      <pc:sldChg chg="modSp mod ord">
        <pc:chgData name="Glenn R. Snow" userId="e863da59a0ca6776" providerId="LiveId" clId="{95F9B21D-B9EC-4D68-8A0B-7FBDF813601A}" dt="2024-10-15T14:43:27.917" v="34"/>
        <pc:sldMkLst>
          <pc:docMk/>
          <pc:sldMk cId="0" sldId="293"/>
        </pc:sldMkLst>
        <pc:spChg chg="mod">
          <ac:chgData name="Glenn R. Snow" userId="e863da59a0ca6776" providerId="LiveId" clId="{95F9B21D-B9EC-4D68-8A0B-7FBDF813601A}" dt="2024-10-15T02:47:01.923" v="19" actId="255"/>
          <ac:spMkLst>
            <pc:docMk/>
            <pc:sldMk cId="0" sldId="293"/>
            <ac:spMk id="649" creationId="{00000000-0000-0000-0000-000000000000}"/>
          </ac:spMkLst>
        </pc:spChg>
      </pc:sldChg>
      <pc:sldChg chg="modSp mod">
        <pc:chgData name="Glenn R. Snow" userId="e863da59a0ca6776" providerId="LiveId" clId="{95F9B21D-B9EC-4D68-8A0B-7FBDF813601A}" dt="2024-10-15T02:47:23.135" v="22" actId="1076"/>
        <pc:sldMkLst>
          <pc:docMk/>
          <pc:sldMk cId="0" sldId="294"/>
        </pc:sldMkLst>
        <pc:picChg chg="mod">
          <ac:chgData name="Glenn R. Snow" userId="e863da59a0ca6776" providerId="LiveId" clId="{95F9B21D-B9EC-4D68-8A0B-7FBDF813601A}" dt="2024-10-15T02:47:23.135" v="22" actId="1076"/>
          <ac:picMkLst>
            <pc:docMk/>
            <pc:sldMk cId="0" sldId="294"/>
            <ac:picMk id="660" creationId="{00000000-0000-0000-0000-000000000000}"/>
          </ac:picMkLst>
        </pc:picChg>
      </pc:sldChg>
      <pc:sldChg chg="modSp new mod ord">
        <pc:chgData name="Glenn R. Snow" userId="e863da59a0ca6776" providerId="LiveId" clId="{95F9B21D-B9EC-4D68-8A0B-7FBDF813601A}" dt="2024-10-24T14:49:00.618" v="306" actId="20577"/>
        <pc:sldMkLst>
          <pc:docMk/>
          <pc:sldMk cId="2188378664" sldId="295"/>
        </pc:sldMkLst>
        <pc:spChg chg="mod">
          <ac:chgData name="Glenn R. Snow" userId="e863da59a0ca6776" providerId="LiveId" clId="{95F9B21D-B9EC-4D68-8A0B-7FBDF813601A}" dt="2024-10-23T22:48:15.304" v="96" actId="20577"/>
          <ac:spMkLst>
            <pc:docMk/>
            <pc:sldMk cId="2188378664" sldId="295"/>
            <ac:spMk id="2" creationId="{C6531B85-C981-9E3A-4CFA-2BC5FB527FBB}"/>
          </ac:spMkLst>
        </pc:spChg>
        <pc:spChg chg="mod">
          <ac:chgData name="Glenn R. Snow" userId="e863da59a0ca6776" providerId="LiveId" clId="{95F9B21D-B9EC-4D68-8A0B-7FBDF813601A}" dt="2024-10-24T14:49:00.618" v="306" actId="20577"/>
          <ac:spMkLst>
            <pc:docMk/>
            <pc:sldMk cId="2188378664" sldId="295"/>
            <ac:spMk id="3" creationId="{55C1F674-36C1-738A-D486-BAEBE07D64B4}"/>
          </ac:spMkLst>
        </pc:spChg>
      </pc:sldChg>
      <pc:sldChg chg="addSp delSp modSp new del mod ord">
        <pc:chgData name="Glenn R. Snow" userId="e863da59a0ca6776" providerId="LiveId" clId="{95F9B21D-B9EC-4D68-8A0B-7FBDF813601A}" dt="2024-10-24T15:00:42.939" v="327" actId="47"/>
        <pc:sldMkLst>
          <pc:docMk/>
          <pc:sldMk cId="3216782292" sldId="296"/>
        </pc:sldMkLst>
        <pc:spChg chg="add del mod">
          <ac:chgData name="Glenn R. Snow" userId="e863da59a0ca6776" providerId="LiveId" clId="{95F9B21D-B9EC-4D68-8A0B-7FBDF813601A}" dt="2024-10-24T14:11:14.684" v="223" actId="478"/>
          <ac:spMkLst>
            <pc:docMk/>
            <pc:sldMk cId="3216782292" sldId="296"/>
            <ac:spMk id="3" creationId="{88757EB4-0761-38F5-BD1B-1D0820C08A3B}"/>
          </ac:spMkLst>
        </pc:spChg>
        <pc:spChg chg="add mod">
          <ac:chgData name="Glenn R. Snow" userId="e863da59a0ca6776" providerId="LiveId" clId="{95F9B21D-B9EC-4D68-8A0B-7FBDF813601A}" dt="2024-10-24T14:19:06.425" v="234" actId="1076"/>
          <ac:spMkLst>
            <pc:docMk/>
            <pc:sldMk cId="3216782292" sldId="296"/>
            <ac:spMk id="6" creationId="{D1EF9D60-3151-F484-816E-90A2B24256CB}"/>
          </ac:spMkLst>
        </pc:spChg>
        <pc:spChg chg="add del mod">
          <ac:chgData name="Glenn R. Snow" userId="e863da59a0ca6776" providerId="LiveId" clId="{95F9B21D-B9EC-4D68-8A0B-7FBDF813601A}" dt="2024-10-24T14:20:25.105" v="245" actId="478"/>
          <ac:spMkLst>
            <pc:docMk/>
            <pc:sldMk cId="3216782292" sldId="296"/>
            <ac:spMk id="8" creationId="{682B7302-18F1-2C64-33C6-BC730ED07EA9}"/>
          </ac:spMkLst>
        </pc:spChg>
        <pc:spChg chg="add mod">
          <ac:chgData name="Glenn R. Snow" userId="e863da59a0ca6776" providerId="LiveId" clId="{95F9B21D-B9EC-4D68-8A0B-7FBDF813601A}" dt="2024-10-24T14:22:42.880" v="249" actId="1076"/>
          <ac:spMkLst>
            <pc:docMk/>
            <pc:sldMk cId="3216782292" sldId="296"/>
            <ac:spMk id="11" creationId="{EA835552-DA58-88B5-A955-19E25F2BF7CA}"/>
          </ac:spMkLst>
        </pc:spChg>
        <pc:graphicFrameChg chg="add del mod">
          <ac:chgData name="Glenn R. Snow" userId="e863da59a0ca6776" providerId="LiveId" clId="{95F9B21D-B9EC-4D68-8A0B-7FBDF813601A}" dt="2024-10-24T14:11:14.684" v="223" actId="478"/>
          <ac:graphicFrameMkLst>
            <pc:docMk/>
            <pc:sldMk cId="3216782292" sldId="296"/>
            <ac:graphicFrameMk id="2" creationId="{779DB4D0-3912-179A-F51D-DC53E4203D62}"/>
          </ac:graphicFrameMkLst>
        </pc:graphicFrameChg>
        <pc:graphicFrameChg chg="add mod modGraphic">
          <ac:chgData name="Glenn R. Snow" userId="e863da59a0ca6776" providerId="LiveId" clId="{95F9B21D-B9EC-4D68-8A0B-7FBDF813601A}" dt="2024-10-24T14:19:11.866" v="235" actId="1076"/>
          <ac:graphicFrameMkLst>
            <pc:docMk/>
            <pc:sldMk cId="3216782292" sldId="296"/>
            <ac:graphicFrameMk id="4" creationId="{F9457C63-7B60-32F2-4761-1BECB3E9E5B6}"/>
          </ac:graphicFrameMkLst>
        </pc:graphicFrameChg>
        <pc:graphicFrameChg chg="add del mod modGraphic">
          <ac:chgData name="Glenn R. Snow" userId="e863da59a0ca6776" providerId="LiveId" clId="{95F9B21D-B9EC-4D68-8A0B-7FBDF813601A}" dt="2024-10-24T14:20:13.316" v="242" actId="478"/>
          <ac:graphicFrameMkLst>
            <pc:docMk/>
            <pc:sldMk cId="3216782292" sldId="296"/>
            <ac:graphicFrameMk id="7" creationId="{90C4B078-D5FC-CFF4-5207-7C72459B5476}"/>
          </ac:graphicFrameMkLst>
        </pc:graphicFrameChg>
        <pc:graphicFrameChg chg="add mod">
          <ac:chgData name="Glenn R. Snow" userId="e863da59a0ca6776" providerId="LiveId" clId="{95F9B21D-B9EC-4D68-8A0B-7FBDF813601A}" dt="2024-10-24T14:21:30.466" v="247" actId="1076"/>
          <ac:graphicFrameMkLst>
            <pc:docMk/>
            <pc:sldMk cId="3216782292" sldId="296"/>
            <ac:graphicFrameMk id="9" creationId="{5A66B668-4A11-D01C-351D-094006A65C61}"/>
          </ac:graphicFrameMkLst>
        </pc:graphicFrameChg>
      </pc:sldChg>
      <pc:sldChg chg="addSp modSp new del mod ord">
        <pc:chgData name="Glenn R. Snow" userId="e863da59a0ca6776" providerId="LiveId" clId="{95F9B21D-B9EC-4D68-8A0B-7FBDF813601A}" dt="2024-10-24T15:00:46.648" v="328" actId="47"/>
        <pc:sldMkLst>
          <pc:docMk/>
          <pc:sldMk cId="2253998520" sldId="297"/>
        </pc:sldMkLst>
        <pc:spChg chg="add mod">
          <ac:chgData name="Glenn R. Snow" userId="e863da59a0ca6776" providerId="LiveId" clId="{95F9B21D-B9EC-4D68-8A0B-7FBDF813601A}" dt="2024-10-24T14:15:52.739" v="231" actId="1076"/>
          <ac:spMkLst>
            <pc:docMk/>
            <pc:sldMk cId="2253998520" sldId="297"/>
            <ac:spMk id="4" creationId="{66688F29-5366-DFB8-15F8-1B387EBB6825}"/>
          </ac:spMkLst>
        </pc:spChg>
        <pc:graphicFrameChg chg="add mod">
          <ac:chgData name="Glenn R. Snow" userId="e863da59a0ca6776" providerId="LiveId" clId="{95F9B21D-B9EC-4D68-8A0B-7FBDF813601A}" dt="2024-10-24T14:15:26.404" v="229"/>
          <ac:graphicFrameMkLst>
            <pc:docMk/>
            <pc:sldMk cId="2253998520" sldId="297"/>
            <ac:graphicFrameMk id="2" creationId="{2E3C3BBA-F805-AA5E-91B5-CE249079E564}"/>
          </ac:graphicFrameMkLst>
        </pc:graphicFrameChg>
      </pc:sldChg>
      <pc:sldChg chg="addSp modSp new mod">
        <pc:chgData name="Glenn R. Snow" userId="e863da59a0ca6776" providerId="LiveId" clId="{95F9B21D-B9EC-4D68-8A0B-7FBDF813601A}" dt="2024-10-24T14:35:39.758" v="255" actId="1076"/>
        <pc:sldMkLst>
          <pc:docMk/>
          <pc:sldMk cId="2193183564" sldId="298"/>
        </pc:sldMkLst>
        <pc:spChg chg="add mod">
          <ac:chgData name="Glenn R. Snow" userId="e863da59a0ca6776" providerId="LiveId" clId="{95F9B21D-B9EC-4D68-8A0B-7FBDF813601A}" dt="2024-10-24T14:34:59.557" v="253"/>
          <ac:spMkLst>
            <pc:docMk/>
            <pc:sldMk cId="2193183564" sldId="298"/>
            <ac:spMk id="3" creationId="{05BB4449-1ECC-E585-8634-B718702E0A1E}"/>
          </ac:spMkLst>
        </pc:spChg>
        <pc:spChg chg="add mod">
          <ac:chgData name="Glenn R. Snow" userId="e863da59a0ca6776" providerId="LiveId" clId="{95F9B21D-B9EC-4D68-8A0B-7FBDF813601A}" dt="2024-10-24T14:34:59.557" v="253"/>
          <ac:spMkLst>
            <pc:docMk/>
            <pc:sldMk cId="2193183564" sldId="298"/>
            <ac:spMk id="5" creationId="{AEA6C5FB-8D04-E0CE-52E2-A7165501BF54}"/>
          </ac:spMkLst>
        </pc:spChg>
        <pc:spChg chg="add mod">
          <ac:chgData name="Glenn R. Snow" userId="e863da59a0ca6776" providerId="LiveId" clId="{95F9B21D-B9EC-4D68-8A0B-7FBDF813601A}" dt="2024-10-24T14:35:39.758" v="255" actId="1076"/>
          <ac:spMkLst>
            <pc:docMk/>
            <pc:sldMk cId="2193183564" sldId="298"/>
            <ac:spMk id="7" creationId="{DDC7BC15-7853-1F24-30EA-050A9DCC6896}"/>
          </ac:spMkLst>
        </pc:spChg>
        <pc:spChg chg="add mod">
          <ac:chgData name="Glenn R. Snow" userId="e863da59a0ca6776" providerId="LiveId" clId="{95F9B21D-B9EC-4D68-8A0B-7FBDF813601A}" dt="2024-10-24T14:35:39.758" v="255" actId="1076"/>
          <ac:spMkLst>
            <pc:docMk/>
            <pc:sldMk cId="2193183564" sldId="298"/>
            <ac:spMk id="9" creationId="{EB6AE17E-21E3-8378-E408-D695FDEE4FE9}"/>
          </ac:spMkLst>
        </pc:spChg>
        <pc:graphicFrameChg chg="add mod">
          <ac:chgData name="Glenn R. Snow" userId="e863da59a0ca6776" providerId="LiveId" clId="{95F9B21D-B9EC-4D68-8A0B-7FBDF813601A}" dt="2024-10-24T14:34:59.557" v="253"/>
          <ac:graphicFrameMkLst>
            <pc:docMk/>
            <pc:sldMk cId="2193183564" sldId="298"/>
            <ac:graphicFrameMk id="2" creationId="{453A5AB4-30EB-C19D-52A1-D8838F9B8DC6}"/>
          </ac:graphicFrameMkLst>
        </pc:graphicFrameChg>
        <pc:graphicFrameChg chg="add mod">
          <ac:chgData name="Glenn R. Snow" userId="e863da59a0ca6776" providerId="LiveId" clId="{95F9B21D-B9EC-4D68-8A0B-7FBDF813601A}" dt="2024-10-24T14:34:59.557" v="253"/>
          <ac:graphicFrameMkLst>
            <pc:docMk/>
            <pc:sldMk cId="2193183564" sldId="298"/>
            <ac:graphicFrameMk id="4" creationId="{9E2A0051-32B0-C55F-087C-04A0BD3A97F8}"/>
          </ac:graphicFrameMkLst>
        </pc:graphicFrameChg>
        <pc:graphicFrameChg chg="add mod">
          <ac:chgData name="Glenn R. Snow" userId="e863da59a0ca6776" providerId="LiveId" clId="{95F9B21D-B9EC-4D68-8A0B-7FBDF813601A}" dt="2024-10-24T14:35:39.758" v="255" actId="1076"/>
          <ac:graphicFrameMkLst>
            <pc:docMk/>
            <pc:sldMk cId="2193183564" sldId="298"/>
            <ac:graphicFrameMk id="6" creationId="{8B98B68E-29AB-93DC-AC20-9762D20E50A8}"/>
          </ac:graphicFrameMkLst>
        </pc:graphicFrameChg>
        <pc:graphicFrameChg chg="add mod">
          <ac:chgData name="Glenn R. Snow" userId="e863da59a0ca6776" providerId="LiveId" clId="{95F9B21D-B9EC-4D68-8A0B-7FBDF813601A}" dt="2024-10-24T14:35:39.758" v="255" actId="1076"/>
          <ac:graphicFrameMkLst>
            <pc:docMk/>
            <pc:sldMk cId="2193183564" sldId="298"/>
            <ac:graphicFrameMk id="8" creationId="{7C719EAB-5849-A512-D406-DF6F4DBB5C49}"/>
          </ac:graphicFrameMkLst>
        </pc:graphicFrameChg>
        <pc:picChg chg="add mod">
          <ac:chgData name="Glenn R. Snow" userId="e863da59a0ca6776" providerId="LiveId" clId="{95F9B21D-B9EC-4D68-8A0B-7FBDF813601A}" dt="2024-10-24T14:34:14.607" v="252"/>
          <ac:picMkLst>
            <pc:docMk/>
            <pc:sldMk cId="2193183564" sldId="298"/>
            <ac:picMk id="3074" creationId="{B51A3B2C-190B-BA36-BDE1-CA0DAD5FF6FD}"/>
          </ac:picMkLst>
        </pc:picChg>
      </pc:sldChg>
      <pc:sldChg chg="addSp modSp new mod">
        <pc:chgData name="Glenn R. Snow" userId="e863da59a0ca6776" providerId="LiveId" clId="{95F9B21D-B9EC-4D68-8A0B-7FBDF813601A}" dt="2024-10-24T14:38:34.918" v="263" actId="1076"/>
        <pc:sldMkLst>
          <pc:docMk/>
          <pc:sldMk cId="560918972" sldId="299"/>
        </pc:sldMkLst>
        <pc:spChg chg="add mod">
          <ac:chgData name="Glenn R. Snow" userId="e863da59a0ca6776" providerId="LiveId" clId="{95F9B21D-B9EC-4D68-8A0B-7FBDF813601A}" dt="2024-10-24T14:38:34.918" v="263" actId="1076"/>
          <ac:spMkLst>
            <pc:docMk/>
            <pc:sldMk cId="560918972" sldId="299"/>
            <ac:spMk id="3" creationId="{638AF0DF-704F-BE3E-428F-EDDB3AC8622C}"/>
          </ac:spMkLst>
        </pc:spChg>
        <pc:graphicFrameChg chg="add mod modGraphic">
          <ac:chgData name="Glenn R. Snow" userId="e863da59a0ca6776" providerId="LiveId" clId="{95F9B21D-B9EC-4D68-8A0B-7FBDF813601A}" dt="2024-10-24T14:38:34.918" v="263" actId="1076"/>
          <ac:graphicFrameMkLst>
            <pc:docMk/>
            <pc:sldMk cId="560918972" sldId="299"/>
            <ac:graphicFrameMk id="2" creationId="{2178D452-3FB9-633A-45D2-9EFA19040844}"/>
          </ac:graphicFrameMkLst>
        </pc:graphicFrameChg>
        <pc:picChg chg="add mod">
          <ac:chgData name="Glenn R. Snow" userId="e863da59a0ca6776" providerId="LiveId" clId="{95F9B21D-B9EC-4D68-8A0B-7FBDF813601A}" dt="2024-10-24T14:37:50.552" v="258"/>
          <ac:picMkLst>
            <pc:docMk/>
            <pc:sldMk cId="560918972" sldId="299"/>
            <ac:picMk id="4098" creationId="{6E140B14-DDF2-C9F2-BEC0-D894A2928D45}"/>
          </ac:picMkLst>
        </pc:picChg>
      </pc:sldChg>
      <pc:sldMasterChg chg="delSldLayout">
        <pc:chgData name="Glenn R. Snow" userId="e863da59a0ca6776" providerId="LiveId" clId="{95F9B21D-B9EC-4D68-8A0B-7FBDF813601A}" dt="2024-10-16T15:27:45.077" v="39" actId="47"/>
        <pc:sldMasterMkLst>
          <pc:docMk/>
          <pc:sldMasterMk cId="2545573889" sldId="2147483648"/>
        </pc:sldMasterMkLst>
        <pc:sldLayoutChg chg="del">
          <pc:chgData name="Glenn R. Snow" userId="e863da59a0ca6776" providerId="LiveId" clId="{95F9B21D-B9EC-4D68-8A0B-7FBDF813601A}" dt="2024-10-16T15:27:45.077" v="39" actId="47"/>
          <pc:sldLayoutMkLst>
            <pc:docMk/>
            <pc:sldMasterMk cId="2545573889" sldId="2147483648"/>
            <pc:sldLayoutMk cId="4034961185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5249B-6A8E-4C2A-9B88-D8FB9E544A6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239B2-93F5-44DE-8F01-7C4319D54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59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8c19f90ae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8c19f90ae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729f0c62a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1729f0c62a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3fd848fb9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13fd848fb9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8f01abf9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28f01abf9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56a1b81d82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56a1b81d82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558fae05bd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558fae05bd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984d850b24_3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984d850b24_3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f88252dc4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f88252dc4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57be0a386b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57be0a386b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558fae05bd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558fae05bd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f88252dc4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f88252dc4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cbf4bd86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cbf4bd86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8c19f90ae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8c19f90ae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8c19f90ae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8c19f90ae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57be0a386b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57be0a386b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6C814-F851-F272-82DE-F7A416D87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FB5CF-71B5-5411-2AE9-3AFD06B98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4543F-056A-2F88-5BB1-055BD94F2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8030-32FA-4570-84B1-191A800643D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C50E9-9D98-FF55-6174-8016FAC73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DBB85-D306-B65A-5440-8238326A8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EB6F-D43B-4514-AA6F-FB911FE62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65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03284-7B1C-EEDB-B2AF-B83C608BD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C18DC2-ADE9-CB6B-5951-2DEDA9616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6EE98-CBE5-483F-A3FA-A06FD881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8030-32FA-4570-84B1-191A800643D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1EB29-D40A-107A-029C-9DC4B909B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6DAA2-44B3-509F-1DB9-C40BCE4F2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EB6F-D43B-4514-AA6F-FB911FE62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486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759948-5636-A22C-9522-9F609411F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B55A25-8C82-4F1E-5962-32C2D0D682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0F8ED-92D7-7535-CDD4-CB6DA9CD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8030-32FA-4570-84B1-191A800643D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392AC-6EC7-CF0B-13F1-5E0AA43DF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D144C-430B-8375-AACA-C31C0E43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EB6F-D43B-4514-AA6F-FB911FE62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09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" name="Google Shape;52;p5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53" name="Google Shape;53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5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6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1"/>
          </p:nvPr>
        </p:nvSpPr>
        <p:spPr>
          <a:xfrm>
            <a:off x="972600" y="2771833"/>
            <a:ext cx="102516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8" name="Google Shape;58;p5">
            <a:hlinkClick r:id="rId2" action="ppaction://hlinksldjump"/>
          </p:cNvPr>
          <p:cNvSpPr/>
          <p:nvPr/>
        </p:nvSpPr>
        <p:spPr>
          <a:xfrm>
            <a:off x="11040600" y="0"/>
            <a:ext cx="1151200" cy="60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9" name="Google Shape;59;p5">
            <a:hlinkClick r:id="rId2" action="ppaction://hlinksldjump"/>
          </p:cNvPr>
          <p:cNvCxnSpPr/>
          <p:nvPr/>
        </p:nvCxnSpPr>
        <p:spPr>
          <a:xfrm>
            <a:off x="11465089" y="2884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" name="Google Shape;60;p5">
            <a:hlinkClick r:id="rId2" action="ppaction://hlinksldjump"/>
          </p:cNvPr>
          <p:cNvCxnSpPr/>
          <p:nvPr/>
        </p:nvCxnSpPr>
        <p:spPr>
          <a:xfrm>
            <a:off x="11465089" y="33351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61;p5">
            <a:hlinkClick r:id="rId2" action="ppaction://hlinksldjump"/>
          </p:cNvPr>
          <p:cNvCxnSpPr/>
          <p:nvPr/>
        </p:nvCxnSpPr>
        <p:spPr>
          <a:xfrm>
            <a:off x="11465089" y="3785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Google Shape;62;p5"/>
          <p:cNvSpPr txBox="1"/>
          <p:nvPr/>
        </p:nvSpPr>
        <p:spPr>
          <a:xfrm>
            <a:off x="0" y="6588600"/>
            <a:ext cx="2027600" cy="2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Raleway"/>
                <a:ea typeface="Raleway"/>
                <a:cs typeface="Raleway"/>
                <a:sym typeface="Raleway"/>
              </a:rPr>
              <a:t>SOTA - What’s This all About?</a:t>
            </a:r>
            <a:endParaRPr sz="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3" name="Google Shape;63;p5"/>
          <p:cNvSpPr txBox="1"/>
          <p:nvPr/>
        </p:nvSpPr>
        <p:spPr>
          <a:xfrm>
            <a:off x="3818157" y="6592273"/>
            <a:ext cx="2800800" cy="2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Raleway"/>
                <a:ea typeface="Raleway"/>
                <a:cs typeface="Raleway"/>
                <a:sym typeface="Raleway"/>
              </a:rPr>
              <a:t>By Christian Claborne, N1clc  |   </a:t>
            </a:r>
            <a:r>
              <a:rPr lang="en-GB" sz="800" b="1">
                <a:latin typeface="Raleway"/>
                <a:ea typeface="Raleway"/>
                <a:cs typeface="Raleway"/>
                <a:sym typeface="Raleway"/>
              </a:rPr>
              <a:t>HamNinja.com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4" name="Google Shape;64;p5"/>
          <p:cNvSpPr txBox="1"/>
          <p:nvPr/>
        </p:nvSpPr>
        <p:spPr>
          <a:xfrm>
            <a:off x="10422367" y="6588600"/>
            <a:ext cx="1168800" cy="2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latin typeface="Raleway"/>
                <a:ea typeface="Raleway"/>
                <a:cs typeface="Raleway"/>
                <a:sym typeface="Raleway"/>
              </a:rPr>
              <a:t>Copyright 2019</a:t>
            </a:r>
            <a:endParaRPr sz="800" b="1"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481906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5"/>
          <p:cNvSpPr txBox="1">
            <a:spLocks noGrp="1"/>
          </p:cNvSpPr>
          <p:nvPr>
            <p:ph type="title"/>
          </p:nvPr>
        </p:nvSpPr>
        <p:spPr>
          <a:xfrm>
            <a:off x="1125900" y="563333"/>
            <a:ext cx="43024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35"/>
          <p:cNvSpPr txBox="1">
            <a:spLocks noGrp="1"/>
          </p:cNvSpPr>
          <p:nvPr>
            <p:ph type="body" idx="1"/>
          </p:nvPr>
        </p:nvSpPr>
        <p:spPr>
          <a:xfrm>
            <a:off x="1125900" y="2112933"/>
            <a:ext cx="4356400" cy="42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▸"/>
              <a:defRPr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9pPr>
          </a:lstStyle>
          <a:p>
            <a:endParaRPr/>
          </a:p>
        </p:txBody>
      </p:sp>
      <p:sp>
        <p:nvSpPr>
          <p:cNvPr id="291" name="Google Shape;291;p35"/>
          <p:cNvSpPr txBox="1">
            <a:spLocks noGrp="1"/>
          </p:cNvSpPr>
          <p:nvPr>
            <p:ph type="body" idx="2"/>
          </p:nvPr>
        </p:nvSpPr>
        <p:spPr>
          <a:xfrm>
            <a:off x="5744664" y="2112933"/>
            <a:ext cx="4356400" cy="42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AutoNum type="arabicPeriod"/>
              <a:defRPr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AutoNum type="alphaLcPeriod"/>
              <a:defRPr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AutoNum type="romanLcPeriod"/>
              <a:defRPr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AutoNum type="alphaLcPeriod"/>
              <a:defRPr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AutoNum type="romanLcPeriod"/>
              <a:defRPr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92" name="Google Shape;292;p35"/>
          <p:cNvSpPr/>
          <p:nvPr/>
        </p:nvSpPr>
        <p:spPr>
          <a:xfrm>
            <a:off x="772000" y="772000"/>
            <a:ext cx="72400" cy="9008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35"/>
          <p:cNvSpPr/>
          <p:nvPr/>
        </p:nvSpPr>
        <p:spPr>
          <a:xfrm>
            <a:off x="12119600" y="0"/>
            <a:ext cx="72400" cy="6858000"/>
          </a:xfrm>
          <a:prstGeom prst="rect">
            <a:avLst/>
          </a:prstGeom>
          <a:solidFill>
            <a:srgbClr val="FF00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35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475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42D7A-FF56-0294-48E8-F772BE7DB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18703-6B23-810C-93A9-AC105D9F9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9F1BB-8D3C-FB88-6CE2-BFA20B4AC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8030-32FA-4570-84B1-191A800643D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63572-618C-972D-5ED5-4FA88F541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833D2-8F74-85D5-9235-62BEC025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EB6F-D43B-4514-AA6F-FB911FE62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97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16113-323C-9162-F226-6CEABC31E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8B214-DA8D-1739-8598-2EDEE8A9A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E59EA-A7CD-C609-6F3A-6AA6C378F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8030-32FA-4570-84B1-191A800643D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5EE70-9C7D-5ABA-B5D0-3F42396DF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ADFB7-A82C-30F3-42B4-615D178AC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EB6F-D43B-4514-AA6F-FB911FE62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D1611-08F3-7543-2CBC-0D2BF0071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529A0-A84F-B810-5775-F0C10BB4CF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3E35DB-12E9-A776-18C0-74B83AB36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E9A10-AF81-CDEF-ED01-BA41757B3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8030-32FA-4570-84B1-191A800643D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059514-2BA2-3DAE-5EE4-56EE348CF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61AF4F-49D0-F38C-B1BD-50F49A17D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EB6F-D43B-4514-AA6F-FB911FE62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22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8AAA5-C04F-73C1-F14F-100DC761A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E4C35-644A-D032-2991-D85AEDEA2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BA2EF5-5ED2-4F7F-9BFF-5880173C2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C7A7CC-1953-680C-0199-0AA5DB2AB0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24F8A7-4CBE-4DD0-1DEB-16B9FB0067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D8A42E-1203-F5D3-281F-CA5BBF5F9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8030-32FA-4570-84B1-191A800643D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3AAAC7-7871-9C6A-CA8F-6386F0DC3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DF8FA7-545F-5489-6C2D-903900ACB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EB6F-D43B-4514-AA6F-FB911FE62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07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CBCDA-743D-9BC3-4425-DED0F550A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4B3DA-7C10-535E-1DC8-36B786296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8030-32FA-4570-84B1-191A800643D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89E36-92CB-1545-6070-1A259022B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60583-3EBD-BE8C-5BD8-2C2C138BB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EB6F-D43B-4514-AA6F-FB911FE62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55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755F00-458D-1786-4C9E-8A162445C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8030-32FA-4570-84B1-191A800643D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B56A85-44DB-4E45-2980-2BE47C30A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F4DE6-21DA-05FF-01AA-83CD7570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EB6F-D43B-4514-AA6F-FB911FE62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40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1C313-FD40-CEB3-C93B-D8F176CCF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9235A-48BE-7791-5589-2FDCB986E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474E8C-D24E-4217-2633-DEF943C80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56255-24F2-7470-3A66-3D082C164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8030-32FA-4570-84B1-191A800643D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8D61F-49AD-3A46-9195-57FE2455C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EDB32-1E64-BFB6-027A-8196FEFEC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EB6F-D43B-4514-AA6F-FB911FE62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92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84460-5F4B-73D3-5DD3-3A7AF2705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51CEE-B6C7-99CA-32AF-59EDBDACDA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79D6B-E4DA-6EDE-E445-DE56FE853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E8B4E-3FFE-AC6F-7E1C-4A0020A1F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38030-32FA-4570-84B1-191A800643D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FB70C-899B-4403-9CD9-AD8EFE47D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A3B90-7B9B-ABC7-828C-A12CFF3F0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BEB6F-D43B-4514-AA6F-FB911FE62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74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F4E489-B60D-E538-9CE4-DBC32F54C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84F0B-B974-5AF6-A8E8-94D2FE7D6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38E4C-D63A-2F17-2252-6A1A3791F1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B38030-32FA-4570-84B1-191A800643D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E659-F3A4-3729-E456-3224D6CD9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C724-66AD-FFE3-ACB4-F95D9E900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BBEB6F-D43B-4514-AA6F-FB911FE62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7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otawatch.org/spots.php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e51a2pmXf7eubW7o7cM-nA" TargetMode="External"/><Relationship Id="rId13" Type="http://schemas.openxmlformats.org/officeDocument/2006/relationships/hyperlink" Target="mailto:socalsota@googlegroups.com" TargetMode="External"/><Relationship Id="rId18" Type="http://schemas.openxmlformats.org/officeDocument/2006/relationships/hyperlink" Target="http://hamninja.com/presentation" TargetMode="External"/><Relationship Id="rId3" Type="http://schemas.openxmlformats.org/officeDocument/2006/relationships/hyperlink" Target="http://sota.org.uk/" TargetMode="External"/><Relationship Id="rId21" Type="http://schemas.openxmlformats.org/officeDocument/2006/relationships/hyperlink" Target="https://www.youtube.com/c/temporarilyoffline/playlists" TargetMode="External"/><Relationship Id="rId7" Type="http://schemas.openxmlformats.org/officeDocument/2006/relationships/hyperlink" Target="https://sotl.as/map/coordinates/33.112746,-116.429361/8.1" TargetMode="External"/><Relationship Id="rId12" Type="http://schemas.openxmlformats.org/officeDocument/2006/relationships/hyperlink" Target="https://www.youtube.com/channel/UC3xxr5EeFDtxnuHTWsDu2rA" TargetMode="External"/><Relationship Id="rId17" Type="http://schemas.openxmlformats.org/officeDocument/2006/relationships/hyperlink" Target="http://www.n1clc.com/2018/02/navigation-app-review.html" TargetMode="External"/><Relationship Id="rId2" Type="http://schemas.openxmlformats.org/officeDocument/2006/relationships/notesSlide" Target="../notesSlides/notesSlide15.xml"/><Relationship Id="rId16" Type="http://schemas.openxmlformats.org/officeDocument/2006/relationships/hyperlink" Target="https://www.gaiagps.com/" TargetMode="External"/><Relationship Id="rId20" Type="http://schemas.openxmlformats.org/officeDocument/2006/relationships/hyperlink" Target="mailto:AZSOTA@groups.io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sotamaps.org/" TargetMode="External"/><Relationship Id="rId11" Type="http://schemas.openxmlformats.org/officeDocument/2006/relationships/hyperlink" Target="https://www.youtube.com/channel/UCcnpcNeRZFtJ35omX787Clw" TargetMode="External"/><Relationship Id="rId5" Type="http://schemas.openxmlformats.org/officeDocument/2006/relationships/hyperlink" Target="http://sotawatch.org/" TargetMode="External"/><Relationship Id="rId15" Type="http://schemas.openxmlformats.org/officeDocument/2006/relationships/hyperlink" Target="http://alltrails.com/" TargetMode="External"/><Relationship Id="rId10" Type="http://schemas.openxmlformats.org/officeDocument/2006/relationships/hyperlink" Target="https://www.youtube.com/channel/UCFupjnMVW-4n3Gl3NWjkSaQ" TargetMode="External"/><Relationship Id="rId19" Type="http://schemas.openxmlformats.org/officeDocument/2006/relationships/hyperlink" Target="http://hamninja.com/safety" TargetMode="External"/><Relationship Id="rId4" Type="http://schemas.openxmlformats.org/officeDocument/2006/relationships/hyperlink" Target="http://sotadata.org.uk/" TargetMode="External"/><Relationship Id="rId9" Type="http://schemas.openxmlformats.org/officeDocument/2006/relationships/hyperlink" Target="https://www.youtube.com/channel/UCiVRd1ydpJCKLFtNvPUpisg" TargetMode="External"/><Relationship Id="rId14" Type="http://schemas.openxmlformats.org/officeDocument/2006/relationships/hyperlink" Target="https://w6-sota.org/" TargetMode="External"/><Relationship Id="rId2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hamninja.com/cwpractic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hyperlink" Target="http://hamninja.com/cw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tadata.org.uk/en/logs/chaser/KU4R" TargetMode="External"/><Relationship Id="rId3" Type="http://schemas.openxmlformats.org/officeDocument/2006/relationships/hyperlink" Target="https://www.sotadata.org.uk/en/stats/NE4TN" TargetMode="External"/><Relationship Id="rId7" Type="http://schemas.openxmlformats.org/officeDocument/2006/relationships/hyperlink" Target="https://www.sotadata.org.uk/en/stats/KU4R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otadata.org.uk/en/logs/chaser/N4MJ" TargetMode="External"/><Relationship Id="rId5" Type="http://schemas.openxmlformats.org/officeDocument/2006/relationships/hyperlink" Target="https://www.sotadata.org.uk/en/stats/N4MJ" TargetMode="External"/><Relationship Id="rId4" Type="http://schemas.openxmlformats.org/officeDocument/2006/relationships/hyperlink" Target="https://www.sotadata.org.uk/en/logs/chaser/NE4TN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eflector.sota.org.uk/" TargetMode="External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nasota.groups.io/g/main/topics" TargetMode="External"/><Relationship Id="rId5" Type="http://schemas.openxmlformats.org/officeDocument/2006/relationships/hyperlink" Target="http://sotadata.sota.org.uk/" TargetMode="External"/><Relationship Id="rId4" Type="http://schemas.openxmlformats.org/officeDocument/2006/relationships/hyperlink" Target="http://www.sotawatch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29290"/>
            <a:ext cx="12192000" cy="656082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6"/>
          <p:cNvSpPr txBox="1">
            <a:spLocks noGrp="1"/>
          </p:cNvSpPr>
          <p:nvPr>
            <p:ph type="ctrTitle"/>
          </p:nvPr>
        </p:nvSpPr>
        <p:spPr>
          <a:xfrm>
            <a:off x="972599" y="1763267"/>
            <a:ext cx="10581225" cy="221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-GB" sz="6400" dirty="0">
                <a:solidFill>
                  <a:srgbClr val="000000"/>
                </a:solidFill>
              </a:rPr>
              <a:t>SOTA - What’s This All About?</a:t>
            </a:r>
            <a:endParaRPr dirty="0"/>
          </a:p>
        </p:txBody>
      </p:sp>
      <p:sp>
        <p:nvSpPr>
          <p:cNvPr id="347" name="Google Shape;347;p46"/>
          <p:cNvSpPr txBox="1">
            <a:spLocks noGrp="1"/>
          </p:cNvSpPr>
          <p:nvPr>
            <p:ph type="subTitle" idx="1"/>
          </p:nvPr>
        </p:nvSpPr>
        <p:spPr>
          <a:xfrm>
            <a:off x="972751" y="3997696"/>
            <a:ext cx="6521200" cy="72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-GB" sz="1867" b="1">
                <a:solidFill>
                  <a:srgbClr val="D9D9D9"/>
                </a:solidFill>
              </a:rPr>
              <a:t>Christian Claborne, N1CLC  -  HamNinja.com</a:t>
            </a:r>
            <a:endParaRPr sz="1867" b="1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0"/>
          <p:cNvSpPr txBox="1">
            <a:spLocks noGrp="1"/>
          </p:cNvSpPr>
          <p:nvPr>
            <p:ph type="title"/>
          </p:nvPr>
        </p:nvSpPr>
        <p:spPr>
          <a:xfrm>
            <a:off x="414267" y="1672633"/>
            <a:ext cx="6152800" cy="7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/>
              <a:t>Recipe of an  Chaser</a:t>
            </a:r>
            <a:endParaRPr/>
          </a:p>
        </p:txBody>
      </p:sp>
      <p:sp>
        <p:nvSpPr>
          <p:cNvPr id="466" name="Google Shape;466;p60"/>
          <p:cNvSpPr txBox="1">
            <a:spLocks noGrp="1"/>
          </p:cNvSpPr>
          <p:nvPr>
            <p:ph type="body" idx="1"/>
          </p:nvPr>
        </p:nvSpPr>
        <p:spPr>
          <a:xfrm>
            <a:off x="185267" y="2603967"/>
            <a:ext cx="5775200" cy="288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23323">
              <a:lnSpc>
                <a:spcPct val="150000"/>
              </a:lnSpc>
              <a:spcBef>
                <a:spcPts val="1333"/>
              </a:spcBef>
              <a:buClr>
                <a:srgbClr val="222222"/>
              </a:buClr>
              <a:buSzPts val="1400"/>
              <a:buFont typeface="Arial"/>
              <a:buChar char="➢"/>
            </a:pPr>
            <a:r>
              <a:rPr lang="en-GB" sz="1867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Fire up your HT, HF, and computer</a:t>
            </a:r>
            <a:endParaRPr sz="1867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3323">
              <a:lnSpc>
                <a:spcPct val="150000"/>
              </a:lnSpc>
              <a:buClr>
                <a:srgbClr val="222222"/>
              </a:buClr>
              <a:buSzPts val="1400"/>
              <a:buFont typeface="Arial"/>
              <a:buChar char="➢"/>
            </a:pPr>
            <a:r>
              <a:rPr lang="en-GB" sz="1867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Monitor </a:t>
            </a:r>
            <a:r>
              <a:rPr lang="en-GB" sz="1867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SOTAwatch.org/</a:t>
            </a:r>
            <a:r>
              <a:rPr lang="en-GB" sz="1867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for “spots” / activators</a:t>
            </a:r>
            <a:endParaRPr sz="1867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3323">
              <a:lnSpc>
                <a:spcPct val="150000"/>
              </a:lnSpc>
              <a:buClr>
                <a:srgbClr val="222222"/>
              </a:buClr>
              <a:buSzPts val="1400"/>
              <a:buFont typeface="Arial"/>
              <a:buChar char="➢"/>
            </a:pPr>
            <a:r>
              <a:rPr lang="en-GB" sz="1867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Tune in and listen, the activator runs the show</a:t>
            </a:r>
            <a:endParaRPr sz="1867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3323">
              <a:lnSpc>
                <a:spcPct val="150000"/>
              </a:lnSpc>
              <a:buClr>
                <a:srgbClr val="222222"/>
              </a:buClr>
              <a:buSzPts val="1400"/>
              <a:buFont typeface="Arial"/>
              <a:buChar char="➢"/>
            </a:pPr>
            <a:r>
              <a:rPr lang="en-GB" sz="1867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Exchange call and signal reports</a:t>
            </a:r>
            <a:endParaRPr sz="1867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3323">
              <a:lnSpc>
                <a:spcPct val="150000"/>
              </a:lnSpc>
              <a:buClr>
                <a:srgbClr val="222222"/>
              </a:buClr>
              <a:buSzPts val="1400"/>
              <a:buFont typeface="Arial"/>
              <a:buChar char="➢"/>
            </a:pPr>
            <a:r>
              <a:rPr lang="en-GB" sz="1867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Log your summit for points at sotadata.org.uk</a:t>
            </a:r>
            <a:endParaRPr sz="1867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23323">
              <a:lnSpc>
                <a:spcPct val="150000"/>
              </a:lnSpc>
              <a:buClr>
                <a:srgbClr val="222222"/>
              </a:buClr>
              <a:buSzPts val="1400"/>
              <a:buFont typeface="Arial"/>
              <a:buChar char="➢"/>
            </a:pPr>
            <a:r>
              <a:rPr lang="en-GB" sz="1867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Look for the next contact</a:t>
            </a:r>
            <a:endParaRPr sz="1867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60"/>
          <p:cNvSpPr txBox="1"/>
          <p:nvPr/>
        </p:nvSpPr>
        <p:spPr>
          <a:xfrm>
            <a:off x="185267" y="5813400"/>
            <a:ext cx="6610800" cy="827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 i="1">
                <a:latin typeface="Lato"/>
                <a:ea typeface="Lato"/>
                <a:cs typeface="Lato"/>
                <a:sym typeface="Lato"/>
              </a:rPr>
              <a:t>A lot of activators use CW, allowing them to reduce weight.  This is a chance to practice (or learn) your CW skills.</a:t>
            </a:r>
            <a:endParaRPr sz="24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68" name="Google Shape;468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0099" y="1058801"/>
            <a:ext cx="4402165" cy="5582201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60"/>
          <p:cNvSpPr txBox="1"/>
          <p:nvPr/>
        </p:nvSpPr>
        <p:spPr>
          <a:xfrm>
            <a:off x="9247067" y="684667"/>
            <a:ext cx="2047600" cy="2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>
                <a:latin typeface="Lato"/>
                <a:ea typeface="Lato"/>
                <a:cs typeface="Lato"/>
                <a:sym typeface="Lato"/>
              </a:rPr>
              <a:t>sotawatch.org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3"/>
          <p:cNvSpPr txBox="1">
            <a:spLocks noGrp="1"/>
          </p:cNvSpPr>
          <p:nvPr>
            <p:ph type="title"/>
          </p:nvPr>
        </p:nvSpPr>
        <p:spPr>
          <a:xfrm>
            <a:off x="970200" y="565033"/>
            <a:ext cx="10251600" cy="7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/>
              <a:t>2 - Tune, Listen &amp; Attempt Contact</a:t>
            </a:r>
            <a:endParaRPr/>
          </a:p>
        </p:txBody>
      </p:sp>
      <p:pic>
        <p:nvPicPr>
          <p:cNvPr id="487" name="Google Shape;48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369" y="1193667"/>
            <a:ext cx="5695836" cy="427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2967" y="1278634"/>
            <a:ext cx="5695832" cy="4271873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63"/>
          <p:cNvSpPr txBox="1"/>
          <p:nvPr/>
        </p:nvSpPr>
        <p:spPr>
          <a:xfrm>
            <a:off x="349100" y="5833233"/>
            <a:ext cx="115428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>
                <a:latin typeface="Lato"/>
                <a:ea typeface="Lato"/>
                <a:cs typeface="Lato"/>
                <a:sym typeface="Lato"/>
              </a:rPr>
              <a:t>The activator runs the show.  Summit-to-summits get priority.  Exchange signal reports to log the contact.</a:t>
            </a:r>
            <a:br>
              <a:rPr lang="en-GB">
                <a:latin typeface="Lato"/>
                <a:ea typeface="Lato"/>
                <a:cs typeface="Lato"/>
                <a:sym typeface="Lato"/>
              </a:rPr>
            </a:br>
            <a:r>
              <a:rPr lang="en-GB">
                <a:latin typeface="Lato"/>
                <a:ea typeface="Lato"/>
                <a:cs typeface="Lato"/>
                <a:sym typeface="Lato"/>
              </a:rPr>
              <a:t>If you can’t hear the activator, 1.21 gigawatts of power isn’t going to help.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68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5666400" cy="7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/>
              <a:t>Many Lightweight CW </a:t>
            </a:r>
            <a:br>
              <a:rPr lang="en-GB"/>
            </a:br>
            <a:r>
              <a:rPr lang="en-GB"/>
              <a:t>Options</a:t>
            </a:r>
            <a:endParaRPr/>
          </a:p>
        </p:txBody>
      </p:sp>
      <p:sp>
        <p:nvSpPr>
          <p:cNvPr id="531" name="Google Shape;531;p68"/>
          <p:cNvSpPr txBox="1">
            <a:spLocks noGrp="1"/>
          </p:cNvSpPr>
          <p:nvPr>
            <p:ph type="body" idx="1"/>
          </p:nvPr>
        </p:nvSpPr>
        <p:spPr>
          <a:xfrm>
            <a:off x="972433" y="3057533"/>
            <a:ext cx="5032400" cy="145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14856">
              <a:spcBef>
                <a:spcPts val="0"/>
              </a:spcBef>
              <a:buSzPts val="1300"/>
              <a:buChar char="●"/>
            </a:pPr>
            <a:r>
              <a:rPr lang="en-GB"/>
              <a:t>Elecraft KX1</a:t>
            </a:r>
            <a:endParaRPr/>
          </a:p>
          <a:p>
            <a:pPr indent="-414856">
              <a:spcBef>
                <a:spcPts val="0"/>
              </a:spcBef>
              <a:buSzPts val="1300"/>
              <a:buChar char="●"/>
            </a:pPr>
            <a:r>
              <a:rPr lang="en-GB"/>
              <a:t>LNR Mountain Topper</a:t>
            </a:r>
            <a:endParaRPr/>
          </a:p>
          <a:p>
            <a:pPr indent="-414856">
              <a:spcBef>
                <a:spcPts val="0"/>
              </a:spcBef>
              <a:buSzPts val="1300"/>
              <a:buChar char="●"/>
            </a:pPr>
            <a:r>
              <a:rPr lang="en-GB"/>
              <a:t>(tr)uSDX</a:t>
            </a:r>
            <a:endParaRPr/>
          </a:p>
          <a:p>
            <a:pPr indent="-414856">
              <a:spcBef>
                <a:spcPts val="0"/>
              </a:spcBef>
              <a:buSzPts val="1300"/>
              <a:buChar char="●"/>
            </a:pPr>
            <a:r>
              <a:rPr lang="en-GB"/>
              <a:t>QCX Mini</a:t>
            </a:r>
            <a:endParaRPr/>
          </a:p>
        </p:txBody>
      </p:sp>
      <p:pic>
        <p:nvPicPr>
          <p:cNvPr id="532" name="Google Shape;532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4569" y="1266800"/>
            <a:ext cx="5087600" cy="5057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0"/>
          <p:cNvSpPr txBox="1">
            <a:spLocks noGrp="1"/>
          </p:cNvSpPr>
          <p:nvPr>
            <p:ph type="title"/>
          </p:nvPr>
        </p:nvSpPr>
        <p:spPr>
          <a:xfrm>
            <a:off x="1125900" y="563333"/>
            <a:ext cx="96104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/>
              <a:t>Ham Ninja’s Pocket Portable Station</a:t>
            </a:r>
            <a:endParaRPr/>
          </a:p>
        </p:txBody>
      </p:sp>
      <p:sp>
        <p:nvSpPr>
          <p:cNvPr id="548" name="Google Shape;548;p70"/>
          <p:cNvSpPr txBox="1">
            <a:spLocks noGrp="1"/>
          </p:cNvSpPr>
          <p:nvPr>
            <p:ph type="body" idx="1"/>
          </p:nvPr>
        </p:nvSpPr>
        <p:spPr>
          <a:xfrm>
            <a:off x="1125900" y="2115100"/>
            <a:ext cx="4258400" cy="419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57189">
              <a:spcBef>
                <a:spcPts val="800"/>
              </a:spcBef>
              <a:buSzPts val="1800"/>
            </a:pPr>
            <a:r>
              <a:rPr lang="en-GB"/>
              <a:t>QCX Mini 20m (4w)</a:t>
            </a:r>
            <a:endParaRPr/>
          </a:p>
          <a:p>
            <a:pPr indent="-457189">
              <a:spcBef>
                <a:spcPts val="1333"/>
              </a:spcBef>
              <a:buSzPts val="1800"/>
            </a:pPr>
            <a:r>
              <a:rPr lang="en-GB"/>
              <a:t>1500 mAh Batt</a:t>
            </a:r>
            <a:endParaRPr/>
          </a:p>
          <a:p>
            <a:pPr indent="-457189">
              <a:spcBef>
                <a:spcPts val="1333"/>
              </a:spcBef>
              <a:buSzPts val="1800"/>
            </a:pPr>
            <a:r>
              <a:rPr lang="en-GB"/>
              <a:t>K6ARK End-Fed Half Wave Antenna</a:t>
            </a:r>
            <a:endParaRPr/>
          </a:p>
          <a:p>
            <a:pPr indent="-457189">
              <a:spcBef>
                <a:spcPts val="1333"/>
              </a:spcBef>
              <a:buSzPts val="1800"/>
            </a:pPr>
            <a:r>
              <a:rPr lang="en-GB"/>
              <a:t>Ear Buds</a:t>
            </a:r>
            <a:endParaRPr/>
          </a:p>
          <a:p>
            <a:pPr indent="-457189">
              <a:spcBef>
                <a:spcPts val="1333"/>
              </a:spcBef>
              <a:buSzPts val="1800"/>
            </a:pPr>
            <a:r>
              <a:rPr lang="en-GB"/>
              <a:t>N6ARA paddles </a:t>
            </a:r>
            <a:endParaRPr/>
          </a:p>
          <a:p>
            <a:pPr marL="0" indent="0">
              <a:spcBef>
                <a:spcPts val="1333"/>
              </a:spcBef>
              <a:buNone/>
            </a:pPr>
            <a:endParaRPr/>
          </a:p>
          <a:p>
            <a:pPr marL="0" indent="0">
              <a:spcBef>
                <a:spcPts val="1333"/>
              </a:spcBef>
              <a:spcAft>
                <a:spcPts val="1333"/>
              </a:spcAft>
              <a:buNone/>
            </a:pPr>
            <a:r>
              <a:rPr lang="en-GB"/>
              <a:t>14.8 oz and work Europe</a:t>
            </a:r>
            <a:endParaRPr/>
          </a:p>
        </p:txBody>
      </p:sp>
      <p:pic>
        <p:nvPicPr>
          <p:cNvPr id="549" name="Google Shape;549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7501" y="1516767"/>
            <a:ext cx="3853532" cy="5138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74"/>
          <p:cNvSpPr txBox="1">
            <a:spLocks noGrp="1"/>
          </p:cNvSpPr>
          <p:nvPr>
            <p:ph type="title"/>
          </p:nvPr>
        </p:nvSpPr>
        <p:spPr>
          <a:xfrm>
            <a:off x="1125900" y="563333"/>
            <a:ext cx="10500000" cy="105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3867">
                <a:latin typeface="Arial"/>
                <a:ea typeface="Arial"/>
                <a:cs typeface="Arial"/>
                <a:sym typeface="Arial"/>
              </a:rPr>
              <a:t>SPOTA</a:t>
            </a:r>
            <a:r>
              <a:rPr lang="en-GB"/>
              <a:t> = SOTA   </a:t>
            </a:r>
            <a:r>
              <a:rPr lang="en-GB" sz="5333">
                <a:solidFill>
                  <a:srgbClr val="FF0040"/>
                </a:solidFill>
              </a:rPr>
              <a:t>+</a:t>
            </a:r>
            <a:r>
              <a:rPr lang="en-GB"/>
              <a:t>   POTA (</a:t>
            </a:r>
            <a:r>
              <a:rPr lang="en-GB" sz="3200"/>
              <a:t>Why not do both together?)</a:t>
            </a:r>
            <a:endParaRPr sz="3200"/>
          </a:p>
        </p:txBody>
      </p:sp>
      <p:sp>
        <p:nvSpPr>
          <p:cNvPr id="586" name="Google Shape;586;p74"/>
          <p:cNvSpPr txBox="1">
            <a:spLocks noGrp="1"/>
          </p:cNvSpPr>
          <p:nvPr>
            <p:ph type="body" idx="1"/>
          </p:nvPr>
        </p:nvSpPr>
        <p:spPr>
          <a:xfrm>
            <a:off x="302433" y="2128467"/>
            <a:ext cx="5172800" cy="4166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Bef>
                <a:spcPts val="800"/>
              </a:spcBef>
              <a:buNone/>
            </a:pPr>
            <a:r>
              <a:rPr lang="en-GB" sz="2400" b="1" u="sng">
                <a:solidFill>
                  <a:schemeClr val="accent2"/>
                </a:solidFill>
              </a:rPr>
              <a:t>SOTA</a:t>
            </a:r>
            <a:endParaRPr sz="2400" b="1" u="sng"/>
          </a:p>
          <a:p>
            <a:pPr indent="-397923">
              <a:spcBef>
                <a:spcPts val="1600"/>
              </a:spcBef>
              <a:buClr>
                <a:srgbClr val="000000"/>
              </a:buClr>
              <a:buSzPts val="1100"/>
              <a:buFont typeface="Arial"/>
              <a:buChar char="▪"/>
            </a:pPr>
            <a:r>
              <a:rPr lang="en-GB" sz="2400"/>
              <a:t>Most require a little bit of hiking. </a:t>
            </a:r>
            <a:endParaRPr sz="2400"/>
          </a:p>
          <a:p>
            <a:pPr indent="-397923">
              <a:buClr>
                <a:srgbClr val="000000"/>
              </a:buClr>
              <a:buSzPts val="1100"/>
              <a:buFont typeface="Arial"/>
              <a:buChar char="▪"/>
            </a:pPr>
            <a:r>
              <a:rPr lang="en-GB" sz="2400"/>
              <a:t>Most don’t require any sort of entry fee.</a:t>
            </a:r>
            <a:endParaRPr sz="2400"/>
          </a:p>
          <a:p>
            <a:pPr indent="-397923">
              <a:buClr>
                <a:srgbClr val="000000"/>
              </a:buClr>
              <a:buSzPts val="1100"/>
              <a:buFont typeface="Arial"/>
              <a:buChar char="▪"/>
            </a:pPr>
            <a:r>
              <a:rPr lang="en-GB" sz="2400"/>
              <a:t>Can’t use any part of your vehicle as part of your station.</a:t>
            </a:r>
            <a:endParaRPr sz="2400"/>
          </a:p>
          <a:p>
            <a:pPr indent="-397923">
              <a:buClr>
                <a:srgbClr val="000000"/>
              </a:buClr>
              <a:buSzPts val="1100"/>
              <a:buFont typeface="Arial"/>
              <a:buChar char="▪"/>
            </a:pPr>
            <a:r>
              <a:rPr lang="en-GB" sz="2400"/>
              <a:t>QRO is heavy :( </a:t>
            </a:r>
            <a:endParaRPr sz="2400"/>
          </a:p>
          <a:p>
            <a:pPr indent="-397923">
              <a:buClr>
                <a:srgbClr val="000000"/>
              </a:buClr>
              <a:buSzPts val="1100"/>
              <a:buFont typeface="Arial"/>
              <a:buChar char="▪"/>
            </a:pPr>
            <a:r>
              <a:rPr lang="en-GB" sz="2400"/>
              <a:t>Points based on elevation and region. </a:t>
            </a:r>
            <a:endParaRPr sz="2400"/>
          </a:p>
          <a:p>
            <a:pPr indent="-397923">
              <a:buClr>
                <a:srgbClr val="000000"/>
              </a:buClr>
              <a:buSzPts val="1100"/>
              <a:buFont typeface="Arial"/>
              <a:buChar char="▪"/>
            </a:pPr>
            <a:r>
              <a:rPr lang="en-GB" sz="2400"/>
              <a:t>Must be within 80 vertical feet of the summit.</a:t>
            </a:r>
            <a:endParaRPr sz="2400"/>
          </a:p>
          <a:p>
            <a:pPr marL="0" indent="0">
              <a:spcBef>
                <a:spcPts val="1600"/>
              </a:spcBef>
              <a:buNone/>
            </a:pPr>
            <a:endParaRPr sz="2400"/>
          </a:p>
        </p:txBody>
      </p:sp>
      <p:sp>
        <p:nvSpPr>
          <p:cNvPr id="587" name="Google Shape;587;p74"/>
          <p:cNvSpPr txBox="1">
            <a:spLocks noGrp="1"/>
          </p:cNvSpPr>
          <p:nvPr>
            <p:ph type="body" idx="1"/>
          </p:nvPr>
        </p:nvSpPr>
        <p:spPr>
          <a:xfrm>
            <a:off x="5684267" y="2128467"/>
            <a:ext cx="5941600" cy="403420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spcBef>
                <a:spcPts val="800"/>
              </a:spcBef>
              <a:buNone/>
            </a:pPr>
            <a:r>
              <a:rPr lang="en-GB" sz="2400" b="1" u="sng"/>
              <a:t>POTA</a:t>
            </a:r>
            <a:endParaRPr sz="2400" b="1" u="sng"/>
          </a:p>
          <a:p>
            <a:pPr indent="-397923">
              <a:spcBef>
                <a:spcPts val="1600"/>
              </a:spcBef>
              <a:buClr>
                <a:srgbClr val="000000"/>
              </a:buClr>
              <a:buSzPts val="1100"/>
              <a:buFont typeface="Arial"/>
              <a:buChar char="▪"/>
            </a:pPr>
            <a:r>
              <a:rPr lang="en-GB" sz="2400"/>
              <a:t>Easy access using your vehicle.</a:t>
            </a:r>
            <a:endParaRPr sz="2400"/>
          </a:p>
          <a:p>
            <a:pPr indent="-397923">
              <a:buClr>
                <a:srgbClr val="000000"/>
              </a:buClr>
              <a:buSzPts val="1100"/>
              <a:buFont typeface="Arial"/>
              <a:buChar char="▪"/>
            </a:pPr>
            <a:r>
              <a:rPr lang="en-GB" sz="2400"/>
              <a:t>Many parks require some sort of fee or pass.</a:t>
            </a:r>
            <a:endParaRPr sz="2400"/>
          </a:p>
          <a:p>
            <a:pPr indent="-397923">
              <a:buClr>
                <a:srgbClr val="000000"/>
              </a:buClr>
              <a:buSzPts val="1100"/>
              <a:buFont typeface="Arial"/>
              <a:buChar char="▪"/>
            </a:pPr>
            <a:r>
              <a:rPr lang="en-GB" sz="2400"/>
              <a:t>Operate right out of your vehicle, great for foul weather.</a:t>
            </a:r>
            <a:endParaRPr sz="2400"/>
          </a:p>
          <a:p>
            <a:pPr indent="-397923">
              <a:buClr>
                <a:srgbClr val="000000"/>
              </a:buClr>
              <a:buSzPts val="1100"/>
              <a:buFont typeface="Arial"/>
              <a:buChar char="▪"/>
            </a:pPr>
            <a:r>
              <a:rPr lang="en-GB" sz="2400"/>
              <a:t>Weight is not an issue, bring it all.</a:t>
            </a:r>
            <a:endParaRPr sz="2400"/>
          </a:p>
          <a:p>
            <a:pPr indent="-397923">
              <a:buClr>
                <a:srgbClr val="000000"/>
              </a:buClr>
              <a:buSzPts val="1100"/>
              <a:buFont typeface="Arial"/>
              <a:buChar char="▪"/>
            </a:pPr>
            <a:r>
              <a:rPr lang="en-GB" sz="2400"/>
              <a:t>Points are simple, one point per park.</a:t>
            </a:r>
            <a:endParaRPr sz="2400"/>
          </a:p>
          <a:p>
            <a:pPr indent="-397923">
              <a:buClr>
                <a:srgbClr val="000000"/>
              </a:buClr>
              <a:buSzPts val="1100"/>
              <a:buFont typeface="Arial"/>
              <a:buChar char="▪"/>
            </a:pPr>
            <a:r>
              <a:rPr lang="en-GB" sz="2400"/>
              <a:t>Must be within the park boundary for it to count. </a:t>
            </a:r>
            <a:endParaRPr sz="2400"/>
          </a:p>
          <a:p>
            <a:pPr marL="0" indent="0">
              <a:spcBef>
                <a:spcPts val="1600"/>
              </a:spcBef>
              <a:buNone/>
            </a:pPr>
            <a:endParaRPr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80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600" cy="7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/>
              <a:t>SOTA Award Levels</a:t>
            </a:r>
            <a:endParaRPr/>
          </a:p>
        </p:txBody>
      </p:sp>
      <p:sp>
        <p:nvSpPr>
          <p:cNvPr id="626" name="Google Shape;626;p80"/>
          <p:cNvSpPr txBox="1">
            <a:spLocks noGrp="1"/>
          </p:cNvSpPr>
          <p:nvPr>
            <p:ph type="body" idx="1"/>
          </p:nvPr>
        </p:nvSpPr>
        <p:spPr>
          <a:xfrm>
            <a:off x="972600" y="2471800"/>
            <a:ext cx="10251600" cy="301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GB" sz="2400" b="1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Shack Sloth:</a:t>
            </a:r>
            <a:r>
              <a:rPr lang="en-GB" sz="24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Chaser who reaches 1000 points</a:t>
            </a:r>
            <a:endParaRPr sz="240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GB" sz="2400" b="1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Mountain Goat</a:t>
            </a:r>
            <a:r>
              <a:rPr lang="en-GB" sz="24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: Activator who reaches 1000 points.  </a:t>
            </a:r>
            <a:endParaRPr sz="240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GB" sz="2400" b="1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Example of some per state awards:</a:t>
            </a:r>
            <a:endParaRPr sz="2400" b="1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GB" sz="2400" b="1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Bighorn Ram</a:t>
            </a:r>
            <a:r>
              <a:rPr lang="en-GB" sz="24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: Individual who has activated 500 points in W6</a:t>
            </a:r>
            <a:endParaRPr sz="240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GB" sz="2400" b="1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Golden Eagle</a:t>
            </a:r>
            <a:r>
              <a:rPr lang="en-GB" sz="24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: Individual who has chased 500 points of W6 Activations</a:t>
            </a:r>
            <a:endParaRPr sz="240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GB" sz="2400" b="1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Nevada Mountain Goat</a:t>
            </a:r>
            <a:r>
              <a:rPr lang="en-GB" sz="24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: Custom SOTA flag for Nevada awarded for 25 valid (4 contacts or more) from a SOTA-qualified Nevada peak.</a:t>
            </a:r>
            <a:endParaRPr sz="240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GB" sz="2400" b="1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Nevada Beaver Chaser</a:t>
            </a:r>
            <a:r>
              <a:rPr lang="en-GB" sz="240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: Custom SOTA flag for Nevada awarded for 250 Chaser points with a SOTA-qualified Nevada peak.</a:t>
            </a:r>
            <a:endParaRPr sz="240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endParaRPr sz="2400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indent="0">
              <a:spcAft>
                <a:spcPts val="2133"/>
              </a:spcAft>
              <a:buNone/>
            </a:pPr>
            <a:endParaRPr/>
          </a:p>
        </p:txBody>
      </p:sp>
      <p:pic>
        <p:nvPicPr>
          <p:cNvPr id="627" name="Google Shape;62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4600" y="766117"/>
            <a:ext cx="3597035" cy="2697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2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600" cy="7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/>
              <a:t>Reference Sites</a:t>
            </a:r>
            <a:endParaRPr/>
          </a:p>
        </p:txBody>
      </p:sp>
      <p:sp>
        <p:nvSpPr>
          <p:cNvPr id="642" name="Google Shape;642;p82"/>
          <p:cNvSpPr txBox="1">
            <a:spLocks noGrp="1"/>
          </p:cNvSpPr>
          <p:nvPr>
            <p:ph type="body" idx="1"/>
          </p:nvPr>
        </p:nvSpPr>
        <p:spPr>
          <a:xfrm>
            <a:off x="972600" y="2771833"/>
            <a:ext cx="10251600" cy="372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1800" u="sng">
                <a:solidFill>
                  <a:schemeClr val="hlink"/>
                </a:solidFill>
                <a:hlinkClick r:id="rId3"/>
              </a:rPr>
              <a:t>Sota.org.uk</a:t>
            </a:r>
            <a:r>
              <a:rPr lang="en-GB" sz="1800"/>
              <a:t> - SOTA Home</a:t>
            </a:r>
            <a:endParaRPr sz="1800"/>
          </a:p>
          <a:p>
            <a:r>
              <a:rPr lang="en-GB" sz="1800" u="sng">
                <a:solidFill>
                  <a:schemeClr val="hlink"/>
                </a:solidFill>
                <a:hlinkClick r:id="rId4"/>
              </a:rPr>
              <a:t>Sotadata.org.uk</a:t>
            </a:r>
            <a:r>
              <a:rPr lang="en-GB" sz="1800"/>
              <a:t> - SOTA info on summits, activator and chaser points, etc (record your data here)</a:t>
            </a:r>
            <a:endParaRPr sz="1800"/>
          </a:p>
          <a:p>
            <a:r>
              <a:rPr lang="en-GB" sz="1800" u="sng">
                <a:solidFill>
                  <a:schemeClr val="hlink"/>
                </a:solidFill>
                <a:hlinkClick r:id="rId5"/>
              </a:rPr>
              <a:t>Sotawatch.org</a:t>
            </a:r>
            <a:r>
              <a:rPr lang="en-GB" sz="1800"/>
              <a:t> - SOTA Alerts and Spotting page.  This is how you find planned or current activators.</a:t>
            </a:r>
            <a:endParaRPr sz="1800"/>
          </a:p>
          <a:p>
            <a:r>
              <a:rPr lang="en-GB" sz="1800" u="sng">
                <a:solidFill>
                  <a:schemeClr val="hlink"/>
                </a:solidFill>
                <a:hlinkClick r:id="rId6"/>
              </a:rPr>
              <a:t>SotaMaps.org </a:t>
            </a:r>
            <a:r>
              <a:rPr lang="en-GB" sz="1800"/>
              <a:t>- Original mapping tool</a:t>
            </a:r>
            <a:endParaRPr sz="1800"/>
          </a:p>
          <a:p>
            <a:r>
              <a:rPr lang="en-GB" sz="1800" u="sng" err="1">
                <a:solidFill>
                  <a:schemeClr val="hlink"/>
                </a:solidFill>
                <a:hlinkClick r:id="rId7"/>
              </a:rPr>
              <a:t>SotaLAS</a:t>
            </a:r>
            <a:r>
              <a:rPr lang="en-GB" sz="1800"/>
              <a:t> - An awesome </a:t>
            </a:r>
            <a:r>
              <a:rPr lang="en-GB" sz="1800" err="1"/>
              <a:t>sota</a:t>
            </a:r>
            <a:r>
              <a:rPr lang="en-GB" sz="1800"/>
              <a:t> mapping tool.</a:t>
            </a:r>
            <a:endParaRPr sz="1800"/>
          </a:p>
          <a:p>
            <a:r>
              <a:rPr lang="en-GB" sz="1800"/>
              <a:t>Checkout </a:t>
            </a:r>
            <a:r>
              <a:rPr lang="en-GB" sz="1800" err="1"/>
              <a:t>youtube</a:t>
            </a:r>
            <a:r>
              <a:rPr lang="en-GB" sz="1800"/>
              <a:t> channels for  </a:t>
            </a:r>
            <a:r>
              <a:rPr lang="en-GB" sz="1800" u="sng">
                <a:solidFill>
                  <a:schemeClr val="hlink"/>
                </a:solidFill>
                <a:hlinkClick r:id="rId8"/>
              </a:rPr>
              <a:t>WG0AT</a:t>
            </a:r>
            <a:r>
              <a:rPr lang="en-GB" sz="1800"/>
              <a:t>, </a:t>
            </a:r>
            <a:r>
              <a:rPr lang="en-GB" sz="1800" u="sng">
                <a:solidFill>
                  <a:schemeClr val="hlink"/>
                </a:solidFill>
                <a:hlinkClick r:id="rId9"/>
              </a:rPr>
              <a:t>K6ARK</a:t>
            </a:r>
            <a:r>
              <a:rPr lang="en-GB" sz="1800"/>
              <a:t>, </a:t>
            </a:r>
            <a:r>
              <a:rPr lang="en-GB" sz="1800" u="sng">
                <a:solidFill>
                  <a:schemeClr val="hlink"/>
                </a:solidFill>
                <a:hlinkClick r:id="rId10"/>
              </a:rPr>
              <a:t>KG6HQD</a:t>
            </a:r>
            <a:r>
              <a:rPr lang="en-GB" sz="1800"/>
              <a:t>, </a:t>
            </a:r>
            <a:r>
              <a:rPr lang="en-GB" sz="1800" u="sng">
                <a:solidFill>
                  <a:schemeClr val="accent5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N1CLC</a:t>
            </a:r>
            <a:r>
              <a:rPr lang="en-GB" sz="1800"/>
              <a:t>, </a:t>
            </a:r>
            <a:r>
              <a:rPr lang="en-GB" sz="1800" u="sng">
                <a:solidFill>
                  <a:schemeClr val="hlink"/>
                </a:solidFill>
                <a:hlinkClick r:id="rId12"/>
              </a:rPr>
              <a:t>OH8STN</a:t>
            </a:r>
            <a:r>
              <a:rPr lang="en-GB" sz="1800"/>
              <a:t> for more expertise</a:t>
            </a:r>
            <a:endParaRPr sz="1800"/>
          </a:p>
          <a:p>
            <a:r>
              <a:rPr lang="en-GB" sz="1800" u="sng">
                <a:solidFill>
                  <a:schemeClr val="hlink"/>
                </a:solidFill>
                <a:hlinkClick r:id="rId13"/>
              </a:rPr>
              <a:t>SoCal SOTA Mailing List</a:t>
            </a:r>
            <a:r>
              <a:rPr lang="en-GB" sz="1800"/>
              <a:t> </a:t>
            </a:r>
            <a:endParaRPr sz="1800"/>
          </a:p>
          <a:p>
            <a:r>
              <a:rPr lang="en-GB" sz="1800" u="sng">
                <a:solidFill>
                  <a:schemeClr val="hlink"/>
                </a:solidFill>
                <a:hlinkClick r:id="rId14"/>
              </a:rPr>
              <a:t>W6 (California) region website</a:t>
            </a:r>
            <a:r>
              <a:rPr lang="en-GB" sz="1800"/>
              <a:t>.</a:t>
            </a:r>
            <a:endParaRPr sz="1800"/>
          </a:p>
          <a:p>
            <a:r>
              <a:rPr lang="en-GB" sz="1800" u="sng">
                <a:solidFill>
                  <a:schemeClr val="hlink"/>
                </a:solidFill>
                <a:hlinkClick r:id="rId15"/>
              </a:rPr>
              <a:t>Alltrails.com</a:t>
            </a:r>
            <a:r>
              <a:rPr lang="en-GB" sz="1800"/>
              <a:t> and </a:t>
            </a:r>
            <a:r>
              <a:rPr lang="en-GB" sz="1800" u="sng">
                <a:solidFill>
                  <a:schemeClr val="hlink"/>
                </a:solidFill>
                <a:hlinkClick r:id="rId16"/>
              </a:rPr>
              <a:t>Gaia GPS</a:t>
            </a:r>
            <a:r>
              <a:rPr lang="en-GB" sz="1800"/>
              <a:t> mapping apps.  I did a review of them </a:t>
            </a:r>
            <a:r>
              <a:rPr lang="en-GB" sz="1800" u="sng">
                <a:solidFill>
                  <a:schemeClr val="hlink"/>
                </a:solidFill>
                <a:hlinkClick r:id="rId17"/>
              </a:rPr>
              <a:t>HERE</a:t>
            </a:r>
            <a:r>
              <a:rPr lang="en-GB" sz="1800"/>
              <a:t>.</a:t>
            </a:r>
            <a:endParaRPr sz="1800"/>
          </a:p>
          <a:p>
            <a:r>
              <a:rPr lang="en-GB" sz="1800" u="sng">
                <a:solidFill>
                  <a:schemeClr val="hlink"/>
                </a:solidFill>
                <a:hlinkClick r:id="rId18"/>
              </a:rPr>
              <a:t>Hamninja.com/presentation</a:t>
            </a:r>
            <a:r>
              <a:rPr lang="en-GB" sz="1800"/>
              <a:t>  - This presentation</a:t>
            </a:r>
            <a:endParaRPr sz="1800"/>
          </a:p>
          <a:p>
            <a:r>
              <a:rPr lang="en-GB" sz="1800" u="sng">
                <a:solidFill>
                  <a:schemeClr val="hlink"/>
                </a:solidFill>
                <a:hlinkClick r:id="rId19"/>
              </a:rPr>
              <a:t>Hamninja.com/safety</a:t>
            </a:r>
            <a:r>
              <a:rPr lang="en-GB" sz="1800"/>
              <a:t> - Article on how I prep to mitigate risk.</a:t>
            </a:r>
            <a:endParaRPr sz="1800"/>
          </a:p>
          <a:p>
            <a:r>
              <a:rPr lang="en-GB" sz="1800" u="sng">
                <a:solidFill>
                  <a:schemeClr val="hlink"/>
                </a:solidFill>
                <a:hlinkClick r:id="rId20"/>
              </a:rPr>
              <a:t>AZSOTA@groups.io</a:t>
            </a:r>
            <a:r>
              <a:rPr lang="en-GB" sz="1800"/>
              <a:t> ; </a:t>
            </a:r>
            <a:r>
              <a:rPr lang="en-GB" sz="1800" u="sng">
                <a:solidFill>
                  <a:schemeClr val="hlink"/>
                </a:solidFill>
                <a:hlinkClick r:id="rId21"/>
              </a:rPr>
              <a:t>Monday &amp; Thursday Night Ham Radio Play list on YouTube</a:t>
            </a:r>
            <a:endParaRPr sz="1800"/>
          </a:p>
        </p:txBody>
      </p:sp>
      <p:pic>
        <p:nvPicPr>
          <p:cNvPr id="643" name="Google Shape;643;p82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601933" y="769500"/>
            <a:ext cx="7419835" cy="1841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84"/>
          <p:cNvSpPr txBox="1">
            <a:spLocks noGrp="1"/>
          </p:cNvSpPr>
          <p:nvPr>
            <p:ph type="title"/>
          </p:nvPr>
        </p:nvSpPr>
        <p:spPr>
          <a:xfrm>
            <a:off x="1125900" y="563333"/>
            <a:ext cx="43024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/>
              <a:t>Chris, N1CLC, Top  5 Tips for Learning CW</a:t>
            </a:r>
            <a:endParaRPr/>
          </a:p>
        </p:txBody>
      </p:sp>
      <p:sp>
        <p:nvSpPr>
          <p:cNvPr id="659" name="Google Shape;659;p84"/>
          <p:cNvSpPr txBox="1">
            <a:spLocks noGrp="1"/>
          </p:cNvSpPr>
          <p:nvPr>
            <p:ph type="body" idx="1"/>
          </p:nvPr>
        </p:nvSpPr>
        <p:spPr>
          <a:xfrm>
            <a:off x="1125900" y="1883167"/>
            <a:ext cx="10357200" cy="490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31789">
              <a:lnSpc>
                <a:spcPct val="100000"/>
              </a:lnSpc>
              <a:spcBef>
                <a:spcPts val="1333"/>
              </a:spcBef>
              <a:buSzPts val="1500"/>
              <a:buAutoNum type="arabicPeriod"/>
            </a:pPr>
            <a:r>
              <a:rPr lang="en-GB" sz="2000"/>
              <a:t>When practicing your CW copy on a trainer, set the speed to a point that is a small challenge but you still have success.  </a:t>
            </a:r>
            <a:br>
              <a:rPr lang="en-GB" sz="2000"/>
            </a:br>
            <a:r>
              <a:rPr lang="en-GB" sz="2000" b="1"/>
              <a:t>Observe how you learn, it’s the success that keeps you going &amp; be patient.</a:t>
            </a:r>
            <a:endParaRPr sz="2000" b="1"/>
          </a:p>
          <a:p>
            <a:pPr indent="-431789">
              <a:lnSpc>
                <a:spcPct val="100000"/>
              </a:lnSpc>
              <a:spcBef>
                <a:spcPts val="1333"/>
              </a:spcBef>
              <a:buSzPts val="1500"/>
              <a:buAutoNum type="arabicPeriod"/>
            </a:pPr>
            <a:r>
              <a:rPr lang="en-GB" sz="2000"/>
              <a:t>Cut &amp; paste a set of call signs that you would most likely get into a CW translation app and practice with those, increase speed slowly. (see </a:t>
            </a:r>
            <a:r>
              <a:rPr lang="en-GB" sz="2000" u="sng">
                <a:solidFill>
                  <a:schemeClr val="hlink"/>
                </a:solidFill>
                <a:hlinkClick r:id="rId3"/>
              </a:rPr>
              <a:t>hamninja.com/</a:t>
            </a:r>
            <a:r>
              <a:rPr lang="en-GB" sz="2000" u="sng" err="1">
                <a:solidFill>
                  <a:schemeClr val="hlink"/>
                </a:solidFill>
                <a:hlinkClick r:id="rId3"/>
              </a:rPr>
              <a:t>cwpractice</a:t>
            </a:r>
            <a:r>
              <a:rPr lang="en-GB" sz="2000"/>
              <a:t>)</a:t>
            </a:r>
            <a:endParaRPr sz="2000"/>
          </a:p>
          <a:p>
            <a:pPr indent="-431789">
              <a:lnSpc>
                <a:spcPct val="100000"/>
              </a:lnSpc>
              <a:spcBef>
                <a:spcPts val="1333"/>
              </a:spcBef>
              <a:buSzPts val="1500"/>
              <a:buAutoNum type="arabicPeriod"/>
            </a:pPr>
            <a:r>
              <a:rPr lang="en-GB" sz="2000"/>
              <a:t>Chase SOTA stations, it’s low risk, they are patient, and the exchange is super simple.  Send call, receive call &amp; RST, send “UR 5NN”.  Get some success.</a:t>
            </a:r>
            <a:endParaRPr sz="2000"/>
          </a:p>
          <a:p>
            <a:pPr indent="-431789">
              <a:lnSpc>
                <a:spcPct val="100000"/>
              </a:lnSpc>
              <a:spcBef>
                <a:spcPts val="1333"/>
              </a:spcBef>
              <a:buSzPts val="1500"/>
              <a:buAutoNum type="arabicPeriod"/>
            </a:pPr>
            <a:r>
              <a:rPr lang="en-GB" sz="2000"/>
              <a:t>Stick with the Farnsworth method  (you learn patterns and rhythm, not dots and dashes)</a:t>
            </a:r>
            <a:endParaRPr sz="2000"/>
          </a:p>
          <a:p>
            <a:pPr indent="-431789">
              <a:lnSpc>
                <a:spcPct val="100000"/>
              </a:lnSpc>
              <a:spcBef>
                <a:spcPts val="1333"/>
              </a:spcBef>
              <a:buSzPts val="1500"/>
              <a:buAutoNum type="arabicPeriod"/>
            </a:pPr>
            <a:r>
              <a:rPr lang="en-GB" sz="2000"/>
              <a:t>Have fun and don’t be afraid to try it.   People will slow down for you. </a:t>
            </a:r>
            <a:endParaRPr sz="2000"/>
          </a:p>
          <a:p>
            <a:pPr indent="-431789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SzPts val="1500"/>
              <a:buAutoNum type="arabicPeriod"/>
            </a:pPr>
            <a:r>
              <a:rPr lang="en-GB" sz="2000"/>
              <a:t>For more, go to </a:t>
            </a:r>
            <a:r>
              <a:rPr lang="en-GB" b="1" u="sng">
                <a:solidFill>
                  <a:schemeClr val="hlink"/>
                </a:solidFill>
                <a:hlinkClick r:id="rId4"/>
              </a:rPr>
              <a:t>hamninja.com/</a:t>
            </a:r>
            <a:r>
              <a:rPr lang="en-GB" b="1" u="sng" err="1">
                <a:solidFill>
                  <a:schemeClr val="hlink"/>
                </a:solidFill>
                <a:hlinkClick r:id="rId4"/>
              </a:rPr>
              <a:t>cw</a:t>
            </a:r>
            <a:r>
              <a:rPr lang="en-GB" sz="2000"/>
              <a:t> for my writeup.</a:t>
            </a:r>
            <a:endParaRPr sz="2000"/>
          </a:p>
        </p:txBody>
      </p:sp>
      <p:pic>
        <p:nvPicPr>
          <p:cNvPr id="660" name="Google Shape;660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43390" y="714374"/>
            <a:ext cx="1834935" cy="149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ildflowers Wallpapers - Top Free Wildflowers Backgrounds - WallpaperAccess">
            <a:extLst>
              <a:ext uri="{FF2B5EF4-FFF2-40B4-BE49-F238E27FC236}">
                <a16:creationId xmlns:a16="http://schemas.microsoft.com/office/drawing/2014/main" id="{B51A3B2C-190B-BA36-BDE1-CA0DAD5FF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B98B68E-29AB-93DC-AC20-9762D20E50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369085"/>
              </p:ext>
            </p:extLst>
          </p:nvPr>
        </p:nvGraphicFramePr>
        <p:xfrm>
          <a:off x="838200" y="2006103"/>
          <a:ext cx="10515600" cy="1737224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399989092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06656663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87476570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94358387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26900894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76008590"/>
                    </a:ext>
                  </a:extLst>
                </a:gridCol>
              </a:tblGrid>
              <a:tr h="434306">
                <a:tc>
                  <a:txBody>
                    <a:bodyPr/>
                    <a:lstStyle/>
                    <a:p>
                      <a:pPr algn="l"/>
                      <a:r>
                        <a:rPr lang="en-US" sz="1100">
                          <a:effectLst/>
                        </a:rPr>
                        <a:t>Position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D08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8B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>
                          <a:effectLst/>
                        </a:rPr>
                        <a:t>Chaser Callsign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90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89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8F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>
                          <a:effectLst/>
                        </a:rPr>
                        <a:t>Activators Worked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F089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8A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89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effectLst/>
                        </a:rPr>
                        <a:t>Points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908A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8A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>
                          <a:effectLst/>
                        </a:rPr>
                        <a:t>Average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F0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9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>
                          <a:effectLst/>
                        </a:rPr>
                        <a:t>View Log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B0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9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665930"/>
                  </a:ext>
                </a:extLst>
              </a:tr>
              <a:tr h="434306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1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F0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8F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95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sng">
                          <a:effectLst/>
                          <a:hlinkClick r:id="rId3"/>
                        </a:rPr>
                        <a:t>NE4TN</a:t>
                      </a:r>
                      <a:endParaRPr lang="en-US" sz="1100">
                        <a:effectLst/>
                      </a:endParaRP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908F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8F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20427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90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94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111165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D0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9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8D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5.44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B09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9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97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95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sng">
                          <a:effectLst/>
                          <a:hlinkClick r:id="rId4"/>
                        </a:rPr>
                        <a:t>View</a:t>
                      </a:r>
                      <a:endParaRPr lang="en-US" sz="1100">
                        <a:effectLst/>
                      </a:endParaRP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509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9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9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94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836089"/>
                  </a:ext>
                </a:extLst>
              </a:tr>
              <a:tr h="434306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2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1095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95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6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sng">
                          <a:effectLst/>
                          <a:hlinkClick r:id="rId5"/>
                        </a:rPr>
                        <a:t>N4MJ</a:t>
                      </a:r>
                      <a:endParaRPr lang="en-US" sz="1100">
                        <a:effectLst/>
                      </a:endParaRP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9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94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A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10743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D094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94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B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61953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9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95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3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C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5.77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B095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94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95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B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sng">
                          <a:effectLst/>
                          <a:hlinkClick r:id="rId6"/>
                        </a:rPr>
                        <a:t>View</a:t>
                      </a:r>
                      <a:endParaRPr lang="en-US" sz="1100">
                        <a:effectLst/>
                      </a:endParaRP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D094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94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94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BF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910857"/>
                  </a:ext>
                </a:extLst>
              </a:tr>
              <a:tr h="434306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3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9096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A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6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6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sng">
                          <a:effectLst/>
                          <a:hlinkClick r:id="rId7"/>
                        </a:rPr>
                        <a:t>KU4R</a:t>
                      </a:r>
                      <a:endParaRPr lang="en-US" sz="1100">
                        <a:effectLst/>
                      </a:endParaRP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50A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B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A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A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10013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B0B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C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B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B2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61408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30C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B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C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C1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6.13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F0B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BF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B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B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sng" dirty="0">
                          <a:effectLst/>
                          <a:hlinkClick r:id="rId8"/>
                        </a:rPr>
                        <a:t>View</a:t>
                      </a:r>
                      <a:endParaRPr lang="en-US" sz="1100" dirty="0">
                        <a:effectLst/>
                      </a:endParaRP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70BF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BF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BF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BF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77873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DC7BC15-7853-1F24-30EA-050A9DCC6896}"/>
              </a:ext>
            </a:extLst>
          </p:cNvPr>
          <p:cNvSpPr txBox="1"/>
          <p:nvPr/>
        </p:nvSpPr>
        <p:spPr>
          <a:xfrm>
            <a:off x="3238500" y="15203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Chaser Roll of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system-ui"/>
              </a:rPr>
              <a:t>Honour</a:t>
            </a:r>
            <a:endParaRPr lang="en-US" b="0" i="0" dirty="0">
              <a:solidFill>
                <a:srgbClr val="212529"/>
              </a:solidFill>
              <a:effectLst/>
              <a:latin typeface="system-ui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C719EAB-5849-A512-D406-DF6F4DBB5C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991990"/>
              </p:ext>
            </p:extLst>
          </p:nvPr>
        </p:nvGraphicFramePr>
        <p:xfrm>
          <a:off x="838200" y="5097918"/>
          <a:ext cx="10515600" cy="1388152"/>
        </p:xfrm>
        <a:graphic>
          <a:graphicData uri="http://schemas.openxmlformats.org/drawingml/2006/table">
            <a:tbl>
              <a:tblPr/>
              <a:tblGrid>
                <a:gridCol w="876300">
                  <a:extLst>
                    <a:ext uri="{9D8B030D-6E8A-4147-A177-3AD203B41FA5}">
                      <a16:colId xmlns:a16="http://schemas.microsoft.com/office/drawing/2014/main" val="3290048270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400570597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656238745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518496298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329700640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4276187021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629203241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1355763805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617709333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72149367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653379547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845343205"/>
                    </a:ext>
                  </a:extLst>
                </a:gridCol>
              </a:tblGrid>
              <a:tr h="375677">
                <a:tc>
                  <a:txBody>
                    <a:bodyPr/>
                    <a:lstStyle/>
                    <a:p>
                      <a:pPr algn="l"/>
                      <a:r>
                        <a:rPr lang="en-US" sz="1100">
                          <a:effectLst/>
                        </a:rPr>
                        <a:t>Date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0058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58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8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>
                          <a:effectLst/>
                        </a:rPr>
                        <a:t>Time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8058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58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5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>
                          <a:effectLst/>
                        </a:rPr>
                        <a:t>Own Callsign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005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5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A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>
                          <a:effectLst/>
                        </a:rPr>
                        <a:t>Activator Worked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205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58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5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>
                          <a:effectLst/>
                        </a:rPr>
                        <a:t>Summit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A058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57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58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E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>
                          <a:effectLst/>
                        </a:rPr>
                        <a:t>Summit Name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8057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57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>
                          <a:effectLst/>
                        </a:rPr>
                        <a:t>Band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C05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5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>
                          <a:effectLst/>
                        </a:rPr>
                        <a:t>Mode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005E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7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>
                          <a:effectLst/>
                        </a:rPr>
                        <a:t>Points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6057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A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7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>
                          <a:effectLst/>
                        </a:rPr>
                        <a:t>Total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005A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E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A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63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>
                          <a:effectLst/>
                        </a:rPr>
                        <a:t>Notes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005E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5E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100">
                        <a:effectLst/>
                      </a:endParaRP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205E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5E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5E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64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742973"/>
                  </a:ext>
                </a:extLst>
              </a:tr>
              <a:tr h="375677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2024-10-23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005E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5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E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2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20:31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A05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A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5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62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N4MJ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005A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A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63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AE7I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C05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E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3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W6/NS-185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605E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E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3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Grizzly Mountain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C0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65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21MHz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2065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65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6C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CW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20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61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67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8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806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63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68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8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A063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63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D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579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606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64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D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   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A064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64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64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6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55917"/>
                  </a:ext>
                </a:extLst>
              </a:tr>
              <a:tr h="214672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2024-10-23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2062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62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62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6D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17:06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C062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63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62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6D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N4MJ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4063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3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63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A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AC1Z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6063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3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3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6D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W1/HA-180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6063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C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3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Gordon Hill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006C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6C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A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28MHz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406C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67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6C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CW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A067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68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67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E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1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A068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D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68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9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806D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6D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D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67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599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206D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6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6D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C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   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A06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6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6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6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702041"/>
                  </a:ext>
                </a:extLst>
              </a:tr>
              <a:tr h="375677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2024-10-23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406D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6D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6D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6D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16:59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A06D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6A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6D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6D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N4MJ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206A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6D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6A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A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N0DNF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A06D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C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6D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6D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W7I/SI-186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006C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6A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C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C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Moonlight Mountain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206A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6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6A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A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24MHz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606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6E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CW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206E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6E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E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4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806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67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9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13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E067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6C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67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67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579</a:t>
                      </a:r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206C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6C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6C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C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3668" marR="53668" marT="26834" marB="26834">
                    <a:lnL w="12700" cap="flat" cmpd="sng" algn="ctr">
                      <a:solidFill>
                        <a:srgbClr val="206C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06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5511262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B6AE17E-21E3-8378-E408-D695FDEE4FE9}"/>
              </a:ext>
            </a:extLst>
          </p:cNvPr>
          <p:cNvSpPr txBox="1"/>
          <p:nvPr/>
        </p:nvSpPr>
        <p:spPr>
          <a:xfrm>
            <a:off x="3048000" y="445158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N4MJ</a:t>
            </a:r>
          </a:p>
          <a:p>
            <a:pPr algn="ctr"/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Chaser Log</a:t>
            </a:r>
          </a:p>
        </p:txBody>
      </p:sp>
    </p:spTree>
    <p:extLst>
      <p:ext uri="{BB962C8B-B14F-4D97-AF65-F5344CB8AC3E}">
        <p14:creationId xmlns:p14="http://schemas.microsoft.com/office/powerpoint/2010/main" val="2193183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Images : plant, field, meadow, flower, botany, garden, flora ...">
            <a:extLst>
              <a:ext uri="{FF2B5EF4-FFF2-40B4-BE49-F238E27FC236}">
                <a16:creationId xmlns:a16="http://schemas.microsoft.com/office/drawing/2014/main" id="{6E140B14-DDF2-C9F2-BEC0-D894A2928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0"/>
            <a:ext cx="10304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178D452-3FB9-633A-45D2-9EFA190408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852773"/>
              </p:ext>
            </p:extLst>
          </p:nvPr>
        </p:nvGraphicFramePr>
        <p:xfrm>
          <a:off x="1048878" y="5111698"/>
          <a:ext cx="10094915" cy="1246292"/>
        </p:xfrm>
        <a:graphic>
          <a:graphicData uri="http://schemas.openxmlformats.org/drawingml/2006/table">
            <a:tbl>
              <a:tblPr/>
              <a:tblGrid>
                <a:gridCol w="2018983">
                  <a:extLst>
                    <a:ext uri="{9D8B030D-6E8A-4147-A177-3AD203B41FA5}">
                      <a16:colId xmlns:a16="http://schemas.microsoft.com/office/drawing/2014/main" val="3464145759"/>
                    </a:ext>
                  </a:extLst>
                </a:gridCol>
                <a:gridCol w="2018983">
                  <a:extLst>
                    <a:ext uri="{9D8B030D-6E8A-4147-A177-3AD203B41FA5}">
                      <a16:colId xmlns:a16="http://schemas.microsoft.com/office/drawing/2014/main" val="1411836430"/>
                    </a:ext>
                  </a:extLst>
                </a:gridCol>
                <a:gridCol w="2018983">
                  <a:extLst>
                    <a:ext uri="{9D8B030D-6E8A-4147-A177-3AD203B41FA5}">
                      <a16:colId xmlns:a16="http://schemas.microsoft.com/office/drawing/2014/main" val="3364807697"/>
                    </a:ext>
                  </a:extLst>
                </a:gridCol>
                <a:gridCol w="2018983">
                  <a:extLst>
                    <a:ext uri="{9D8B030D-6E8A-4147-A177-3AD203B41FA5}">
                      <a16:colId xmlns:a16="http://schemas.microsoft.com/office/drawing/2014/main" val="1896921231"/>
                    </a:ext>
                  </a:extLst>
                </a:gridCol>
                <a:gridCol w="2018983">
                  <a:extLst>
                    <a:ext uri="{9D8B030D-6E8A-4147-A177-3AD203B41FA5}">
                      <a16:colId xmlns:a16="http://schemas.microsoft.com/office/drawing/2014/main" val="1119493903"/>
                    </a:ext>
                  </a:extLst>
                </a:gridCol>
              </a:tblGrid>
              <a:tr h="311573">
                <a:tc>
                  <a:txBody>
                    <a:bodyPr/>
                    <a:lstStyle/>
                    <a:p>
                      <a:pPr algn="l"/>
                      <a:r>
                        <a:rPr lang="en-US" sz="1500">
                          <a:effectLst/>
                        </a:rPr>
                        <a:t>Position</a:t>
                      </a:r>
                    </a:p>
                  </a:txBody>
                  <a:tcPr marL="77893" marR="77893" marT="38947" marB="38947">
                    <a:lnL w="12700" cap="flat" cmpd="sng" algn="ctr">
                      <a:solidFill>
                        <a:srgbClr val="A039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3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39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41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>
                          <a:effectLst/>
                        </a:rPr>
                        <a:t>Callsign</a:t>
                      </a:r>
                    </a:p>
                  </a:txBody>
                  <a:tcPr marL="77893" marR="77893" marT="38947" marB="38947">
                    <a:lnL w="12700" cap="flat" cmpd="sng" algn="ctr">
                      <a:solidFill>
                        <a:srgbClr val="803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38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35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42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>
                          <a:effectLst/>
                        </a:rPr>
                        <a:t>Unique Contacts</a:t>
                      </a:r>
                    </a:p>
                  </a:txBody>
                  <a:tcPr marL="77893" marR="77893" marT="38947" marB="38947">
                    <a:lnL w="12700" cap="flat" cmpd="sng" algn="ctr">
                      <a:solidFill>
                        <a:srgbClr val="E038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36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38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>
                          <a:effectLst/>
                        </a:rPr>
                        <a:t>Unique Summits</a:t>
                      </a:r>
                    </a:p>
                  </a:txBody>
                  <a:tcPr marL="77893" marR="77893" marT="38947" marB="38947">
                    <a:lnL w="12700" cap="flat" cmpd="sng" algn="ctr">
                      <a:solidFill>
                        <a:srgbClr val="6036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36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36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42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>
                          <a:effectLst/>
                        </a:rPr>
                        <a:t>Points</a:t>
                      </a:r>
                    </a:p>
                  </a:txBody>
                  <a:tcPr marL="77893" marR="77893" marT="38947" marB="38947">
                    <a:lnL w="12700" cap="flat" cmpd="sng" algn="ctr">
                      <a:solidFill>
                        <a:srgbClr val="6036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36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36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49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056368"/>
                  </a:ext>
                </a:extLst>
              </a:tr>
              <a:tr h="311573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1</a:t>
                      </a:r>
                    </a:p>
                  </a:txBody>
                  <a:tcPr marL="77893" marR="77893" marT="38947" marB="38947">
                    <a:lnL w="12700" cap="flat" cmpd="sng" algn="ctr">
                      <a:solidFill>
                        <a:srgbClr val="E041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42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41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4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N4MJ</a:t>
                      </a:r>
                    </a:p>
                  </a:txBody>
                  <a:tcPr marL="77893" marR="77893" marT="38947" marB="38947">
                    <a:lnL w="12700" cap="flat" cmpd="sng" algn="ctr">
                      <a:solidFill>
                        <a:srgbClr val="A042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42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4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308</a:t>
                      </a:r>
                    </a:p>
                  </a:txBody>
                  <a:tcPr marL="77893" marR="77893" marT="38947" marB="38947">
                    <a:lnL w="12700" cap="flat" cmpd="sng" algn="ctr">
                      <a:solidFill>
                        <a:srgbClr val="80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42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3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606</a:t>
                      </a:r>
                    </a:p>
                  </a:txBody>
                  <a:tcPr marL="77893" marR="77893" marT="38947" marB="38947">
                    <a:lnL w="12700" cap="flat" cmpd="sng" algn="ctr">
                      <a:solidFill>
                        <a:srgbClr val="A042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49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42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47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186648</a:t>
                      </a:r>
                    </a:p>
                  </a:txBody>
                  <a:tcPr marL="77893" marR="77893" marT="38947" marB="38947">
                    <a:lnL w="12700" cap="flat" cmpd="sng" algn="ctr">
                      <a:solidFill>
                        <a:srgbClr val="2049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49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49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47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696991"/>
                  </a:ext>
                </a:extLst>
              </a:tr>
              <a:tr h="311573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2</a:t>
                      </a:r>
                    </a:p>
                  </a:txBody>
                  <a:tcPr marL="77893" marR="77893" marT="38947" marB="38947">
                    <a:lnL w="12700" cap="flat" cmpd="sng" algn="ctr">
                      <a:solidFill>
                        <a:srgbClr val="804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4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4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5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NE4TN</a:t>
                      </a:r>
                    </a:p>
                  </a:txBody>
                  <a:tcPr marL="77893" marR="77893" marT="38947" marB="38947">
                    <a:lnL w="12700" cap="flat" cmpd="sng" algn="ctr">
                      <a:solidFill>
                        <a:srgbClr val="804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4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4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258</a:t>
                      </a:r>
                    </a:p>
                  </a:txBody>
                  <a:tcPr marL="77893" marR="77893" marT="38947" marB="38947">
                    <a:lnL w="12700" cap="flat" cmpd="sng" algn="ctr">
                      <a:solidFill>
                        <a:srgbClr val="404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47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4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544</a:t>
                      </a:r>
                    </a:p>
                  </a:txBody>
                  <a:tcPr marL="77893" marR="77893" marT="38947" marB="38947">
                    <a:lnL w="12700" cap="flat" cmpd="sng" algn="ctr">
                      <a:solidFill>
                        <a:srgbClr val="2047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47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47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5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140352</a:t>
                      </a:r>
                    </a:p>
                  </a:txBody>
                  <a:tcPr marL="77893" marR="77893" marT="38947" marB="38947">
                    <a:lnL w="12700" cap="flat" cmpd="sng" algn="ctr">
                      <a:solidFill>
                        <a:srgbClr val="2047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47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47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4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931127"/>
                  </a:ext>
                </a:extLst>
              </a:tr>
              <a:tr h="311573"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3</a:t>
                      </a:r>
                    </a:p>
                  </a:txBody>
                  <a:tcPr marL="77893" marR="77893" marT="38947" marB="38947">
                    <a:lnL w="12700" cap="flat" cmpd="sng" algn="ctr">
                      <a:solidFill>
                        <a:srgbClr val="A05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4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5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5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WD4CFN</a:t>
                      </a:r>
                    </a:p>
                  </a:txBody>
                  <a:tcPr marL="77893" marR="77893" marT="38947" marB="38947">
                    <a:lnL w="12700" cap="flat" cmpd="sng" algn="ctr">
                      <a:solidFill>
                        <a:srgbClr val="604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4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4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53</a:t>
                      </a:r>
                    </a:p>
                  </a:txBody>
                  <a:tcPr marL="77893" marR="77893" marT="38947" marB="38947">
                    <a:lnL w="12700" cap="flat" cmpd="sng" algn="ctr">
                      <a:solidFill>
                        <a:srgbClr val="405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5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5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5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effectLst/>
                        </a:rPr>
                        <a:t>80</a:t>
                      </a:r>
                    </a:p>
                  </a:txBody>
                  <a:tcPr marL="77893" marR="77893" marT="38947" marB="38947">
                    <a:lnL w="12700" cap="flat" cmpd="sng" algn="ctr">
                      <a:solidFill>
                        <a:srgbClr val="A05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4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5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5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effectLst/>
                        </a:rPr>
                        <a:t>4240</a:t>
                      </a:r>
                    </a:p>
                  </a:txBody>
                  <a:tcPr marL="77893" marR="77893" marT="38947" marB="38947">
                    <a:lnL w="12700" cap="flat" cmpd="sng" algn="ctr">
                      <a:solidFill>
                        <a:srgbClr val="A04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4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4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4D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56980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38AF0DF-704F-BE3E-428F-EDDB3AC8622C}"/>
              </a:ext>
            </a:extLst>
          </p:cNvPr>
          <p:cNvSpPr txBox="1"/>
          <p:nvPr/>
        </p:nvSpPr>
        <p:spPr>
          <a:xfrm>
            <a:off x="3169939" y="4742366"/>
            <a:ext cx="5852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10m Challenge Chaser Results</a:t>
            </a:r>
          </a:p>
        </p:txBody>
      </p:sp>
    </p:spTree>
    <p:extLst>
      <p:ext uri="{BB962C8B-B14F-4D97-AF65-F5344CB8AC3E}">
        <p14:creationId xmlns:p14="http://schemas.microsoft.com/office/powerpoint/2010/main" val="560918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9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600" cy="7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/>
              <a:t>What is SOTA?</a:t>
            </a:r>
            <a:endParaRPr/>
          </a:p>
        </p:txBody>
      </p:sp>
      <p:sp>
        <p:nvSpPr>
          <p:cNvPr id="371" name="Google Shape;371;p49"/>
          <p:cNvSpPr txBox="1">
            <a:spLocks noGrp="1"/>
          </p:cNvSpPr>
          <p:nvPr>
            <p:ph type="body" idx="1"/>
          </p:nvPr>
        </p:nvSpPr>
        <p:spPr>
          <a:xfrm>
            <a:off x="708133" y="4558500"/>
            <a:ext cx="4809600" cy="1114800"/>
          </a:xfrm>
          <a:prstGeom prst="rect">
            <a:avLst/>
          </a:prstGeom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-GB" sz="1867" b="1">
                <a:solidFill>
                  <a:srgbClr val="66666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As an “Activator”</a:t>
            </a:r>
            <a:r>
              <a:rPr lang="en-GB" sz="1867">
                <a:solidFill>
                  <a:srgbClr val="66666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- You can drive, walk, climb, free solo to a designated summit, get 4 contacts, log them get points.</a:t>
            </a:r>
            <a:endParaRPr sz="1867" u="sng">
              <a:solidFill>
                <a:srgbClr val="66666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49"/>
          <p:cNvSpPr txBox="1">
            <a:spLocks noGrp="1"/>
          </p:cNvSpPr>
          <p:nvPr>
            <p:ph type="body" idx="1"/>
          </p:nvPr>
        </p:nvSpPr>
        <p:spPr>
          <a:xfrm>
            <a:off x="1688333" y="2471800"/>
            <a:ext cx="7878000" cy="176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-GB" sz="1867" b="1">
                <a:solidFill>
                  <a:srgbClr val="66666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Summits on the Air (SOTA)</a:t>
            </a:r>
            <a:r>
              <a:rPr lang="en-GB" sz="1867">
                <a:solidFill>
                  <a:srgbClr val="66666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is an award scheme for radio amateurs and shortwave listeners that encourages portable operation in mountainous areas. SOTA has been carefully designed to make participation possible for everyone. </a:t>
            </a:r>
            <a:br>
              <a:rPr lang="en-GB" sz="1867">
                <a:solidFill>
                  <a:srgbClr val="66666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en-GB" sz="1867" b="1">
                <a:solidFill>
                  <a:srgbClr val="66666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This is not just for mountaineers</a:t>
            </a:r>
            <a:r>
              <a:rPr lang="en-GB" sz="1867">
                <a:solidFill>
                  <a:srgbClr val="66666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! It’s not a club, it’s a “do”.</a:t>
            </a:r>
            <a:endParaRPr sz="1867">
              <a:solidFill>
                <a:srgbClr val="66666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49"/>
          <p:cNvSpPr txBox="1">
            <a:spLocks noGrp="1"/>
          </p:cNvSpPr>
          <p:nvPr>
            <p:ph type="body" idx="1"/>
          </p:nvPr>
        </p:nvSpPr>
        <p:spPr>
          <a:xfrm>
            <a:off x="5733933" y="4558501"/>
            <a:ext cx="5451600" cy="11148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GB" sz="1867" b="1">
                <a:solidFill>
                  <a:srgbClr val="666666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As a “Chaser”</a:t>
            </a:r>
            <a:r>
              <a:rPr lang="en-GB" sz="1867">
                <a:solidFill>
                  <a:srgbClr val="666666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 - You contact someone on summit, log it, get points.  </a:t>
            </a:r>
            <a:r>
              <a:rPr lang="en-GB" sz="1867" b="1">
                <a:solidFill>
                  <a:srgbClr val="666666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Find them by going to sotawatch.org and look at “spots”.</a:t>
            </a:r>
            <a:endParaRPr sz="1867" b="1">
              <a:solidFill>
                <a:srgbClr val="666666"/>
              </a:solidFill>
              <a:highlight>
                <a:srgbClr val="00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1867" u="sng">
              <a:solidFill>
                <a:srgbClr val="666666"/>
              </a:solidFill>
              <a:highlight>
                <a:srgbClr val="00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49"/>
          <p:cNvSpPr txBox="1"/>
          <p:nvPr/>
        </p:nvSpPr>
        <p:spPr>
          <a:xfrm>
            <a:off x="2821533" y="5993600"/>
            <a:ext cx="4809600" cy="7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-GB" sz="2400" i="1">
                <a:solidFill>
                  <a:srgbClr val="666666"/>
                </a:solidFill>
                <a:highlight>
                  <a:srgbClr val="FFFFFF"/>
                </a:highlight>
              </a:rPr>
              <a:t>It’s Geocaching for radio geeks!</a:t>
            </a:r>
            <a:endParaRPr sz="24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75" name="Google Shape;37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6336" y="721433"/>
            <a:ext cx="2625665" cy="3495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31B85-C981-9E3A-4CFA-2BC5FB527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chase SOTA (Summits On the Air)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1F674-36C1-738A-D486-BAEBE07D6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2600" y="2771833"/>
            <a:ext cx="10251600" cy="1819217"/>
          </a:xfrm>
        </p:spPr>
        <p:txBody>
          <a:bodyPr/>
          <a:lstStyle/>
          <a:p>
            <a:r>
              <a:rPr lang="en-US" dirty="0"/>
              <a:t>Challenge - thousands </a:t>
            </a:r>
            <a:r>
              <a:rPr lang="en-US" dirty="0" err="1"/>
              <a:t>sota</a:t>
            </a:r>
            <a:r>
              <a:rPr lang="en-US" dirty="0"/>
              <a:t>, low power (if you want), SSB/CW  honor system, database for logs, points, awards</a:t>
            </a:r>
          </a:p>
          <a:p>
            <a:endParaRPr lang="en-US" dirty="0"/>
          </a:p>
          <a:p>
            <a:r>
              <a:rPr lang="en-US" dirty="0"/>
              <a:t>Narrow spectrum (watering holes), geography, new friends </a:t>
            </a:r>
          </a:p>
        </p:txBody>
      </p:sp>
    </p:spTree>
    <p:extLst>
      <p:ext uri="{BB962C8B-B14F-4D97-AF65-F5344CB8AC3E}">
        <p14:creationId xmlns:p14="http://schemas.microsoft.com/office/powerpoint/2010/main" val="2188378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3"/>
          <p:cNvSpPr txBox="1">
            <a:spLocks noGrp="1"/>
          </p:cNvSpPr>
          <p:nvPr>
            <p:ph type="title"/>
          </p:nvPr>
        </p:nvSpPr>
        <p:spPr>
          <a:xfrm>
            <a:off x="1125900" y="563333"/>
            <a:ext cx="43024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/>
              <a:t>Getting Started</a:t>
            </a:r>
            <a:endParaRPr/>
          </a:p>
        </p:txBody>
      </p:sp>
      <p:sp>
        <p:nvSpPr>
          <p:cNvPr id="576" name="Google Shape;576;p73"/>
          <p:cNvSpPr txBox="1">
            <a:spLocks noGrp="1"/>
          </p:cNvSpPr>
          <p:nvPr>
            <p:ph type="body" idx="1"/>
          </p:nvPr>
        </p:nvSpPr>
        <p:spPr>
          <a:xfrm>
            <a:off x="1125900" y="1706533"/>
            <a:ext cx="10187600" cy="419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en-GB" sz="2400" dirty="0">
                <a:solidFill>
                  <a:srgbClr val="333333"/>
                </a:solidFill>
                <a:highlight>
                  <a:srgbClr val="FFFFFF"/>
                </a:highlight>
              </a:rPr>
              <a:t>Summits on the Air is an amateur radio awards </a:t>
            </a:r>
            <a:br>
              <a:rPr lang="en-GB" sz="2400" dirty="0">
                <a:solidFill>
                  <a:srgbClr val="333333"/>
                </a:solidFill>
                <a:highlight>
                  <a:srgbClr val="FFFFFF"/>
                </a:highlight>
              </a:rPr>
            </a:br>
            <a:r>
              <a:rPr lang="en-GB" sz="2400" dirty="0">
                <a:solidFill>
                  <a:srgbClr val="333333"/>
                </a:solidFill>
                <a:highlight>
                  <a:srgbClr val="FFFFFF"/>
                </a:highlight>
              </a:rPr>
              <a:t>scheme.  Not a club, no membership etc.  </a:t>
            </a:r>
            <a:endParaRPr sz="24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-GB" sz="2400" dirty="0">
                <a:solidFill>
                  <a:srgbClr val="333333"/>
                </a:solidFill>
                <a:highlight>
                  <a:srgbClr val="FFFFFF"/>
                </a:highlight>
              </a:rPr>
              <a:t>Three primary websites:</a:t>
            </a:r>
            <a:endParaRPr sz="24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-GB" sz="2400" dirty="0">
                <a:solidFill>
                  <a:srgbClr val="333333"/>
                </a:solidFill>
                <a:highlight>
                  <a:srgbClr val="FFFFFF"/>
                </a:highlight>
              </a:rPr>
              <a:t>	SOTA Reflector: </a:t>
            </a:r>
            <a:r>
              <a:rPr lang="en-GB" sz="2400" u="sng" dirty="0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https://reflector.sota.org.uk</a:t>
            </a:r>
            <a:r>
              <a:rPr lang="en-GB" sz="2400" dirty="0">
                <a:solidFill>
                  <a:srgbClr val="333333"/>
                </a:solidFill>
                <a:highlight>
                  <a:srgbClr val="FFFFFF"/>
                </a:highlight>
              </a:rPr>
              <a:t>   Community forum</a:t>
            </a:r>
            <a:endParaRPr sz="24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-GB" sz="2400" dirty="0">
                <a:solidFill>
                  <a:srgbClr val="333333"/>
                </a:solidFill>
                <a:highlight>
                  <a:srgbClr val="FFFFFF"/>
                </a:highlight>
              </a:rPr>
              <a:t>	SOTA Watch: </a:t>
            </a:r>
            <a:r>
              <a:rPr lang="en-GB" sz="2400" u="sng" dirty="0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http://www.sotawatch.org</a:t>
            </a:r>
            <a:r>
              <a:rPr lang="en-GB" sz="2400" dirty="0">
                <a:solidFill>
                  <a:srgbClr val="333333"/>
                </a:solidFill>
                <a:highlight>
                  <a:srgbClr val="FFFFFF"/>
                </a:highlight>
              </a:rPr>
              <a:t>    To see who is activating</a:t>
            </a:r>
            <a:endParaRPr sz="24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-GB" sz="2400" dirty="0">
                <a:solidFill>
                  <a:srgbClr val="333333"/>
                </a:solidFill>
                <a:highlight>
                  <a:srgbClr val="FFFFFF"/>
                </a:highlight>
              </a:rPr>
              <a:t>	SOTA Data: </a:t>
            </a:r>
            <a:r>
              <a:rPr lang="en-GB" sz="2400" u="sng" dirty="0">
                <a:solidFill>
                  <a:schemeClr val="hlink"/>
                </a:solidFill>
                <a:highlight>
                  <a:srgbClr val="FFFFFF"/>
                </a:highlight>
                <a:hlinkClick r:id="rId5"/>
              </a:rPr>
              <a:t>http://sotadata.org.uk</a:t>
            </a:r>
            <a:r>
              <a:rPr lang="en-GB" sz="2400" dirty="0">
                <a:solidFill>
                  <a:srgbClr val="333333"/>
                </a:solidFill>
                <a:highlight>
                  <a:srgbClr val="FFFFFF"/>
                </a:highlight>
              </a:rPr>
              <a:t>   Where the data is stored</a:t>
            </a:r>
            <a:endParaRPr sz="24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-GB" sz="2400" dirty="0">
                <a:solidFill>
                  <a:srgbClr val="333333"/>
                </a:solidFill>
                <a:highlight>
                  <a:srgbClr val="FFFFFF"/>
                </a:highlight>
              </a:rPr>
              <a:t>	US Specific forum: </a:t>
            </a:r>
            <a:r>
              <a:rPr lang="en-GB" sz="2400" u="sng" dirty="0">
                <a:solidFill>
                  <a:schemeClr val="hlink"/>
                </a:solidFill>
                <a:highlight>
                  <a:srgbClr val="FFFFFF"/>
                </a:highlight>
                <a:hlinkClick r:id="rId6"/>
              </a:rPr>
              <a:t>https://nasota.groups.io/g/main/topics</a:t>
            </a:r>
            <a:endParaRPr sz="24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indent="0">
              <a:spcBef>
                <a:spcPts val="800"/>
              </a:spcBef>
              <a:buNone/>
            </a:pPr>
            <a:endParaRPr sz="24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-GB" sz="2400" dirty="0">
                <a:solidFill>
                  <a:srgbClr val="333333"/>
                </a:solidFill>
                <a:highlight>
                  <a:srgbClr val="FFFFFF"/>
                </a:highlight>
              </a:rPr>
              <a:t> </a:t>
            </a:r>
            <a:endParaRPr sz="24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indent="0">
              <a:spcBef>
                <a:spcPts val="800"/>
              </a:spcBef>
              <a:buNone/>
            </a:pPr>
            <a:endParaRPr sz="240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indent="0">
              <a:spcBef>
                <a:spcPts val="800"/>
              </a:spcBef>
              <a:buNone/>
            </a:pPr>
            <a:endParaRPr sz="2400" dirty="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pic>
        <p:nvPicPr>
          <p:cNvPr id="577" name="Google Shape;577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41057" y="791258"/>
            <a:ext cx="3365710" cy="2313892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73"/>
          <p:cNvSpPr txBox="1"/>
          <p:nvPr/>
        </p:nvSpPr>
        <p:spPr>
          <a:xfrm>
            <a:off x="0" y="6588600"/>
            <a:ext cx="2027600" cy="2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800">
                <a:latin typeface="Raleway"/>
                <a:ea typeface="Raleway"/>
                <a:cs typeface="Raleway"/>
                <a:sym typeface="Raleway"/>
              </a:rPr>
              <a:t>SOTA - What’s This all About?</a:t>
            </a:r>
            <a:endParaRPr sz="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79" name="Google Shape;579;p73"/>
          <p:cNvSpPr txBox="1"/>
          <p:nvPr/>
        </p:nvSpPr>
        <p:spPr>
          <a:xfrm>
            <a:off x="3818157" y="6592273"/>
            <a:ext cx="2800800" cy="2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800">
                <a:latin typeface="Raleway"/>
                <a:ea typeface="Raleway"/>
                <a:cs typeface="Raleway"/>
                <a:sym typeface="Raleway"/>
              </a:rPr>
              <a:t>By Christian Claborne, N1clc  |   </a:t>
            </a:r>
            <a:r>
              <a:rPr lang="en-GB" sz="800" b="1">
                <a:latin typeface="Raleway"/>
                <a:ea typeface="Raleway"/>
                <a:cs typeface="Raleway"/>
                <a:sym typeface="Raleway"/>
              </a:rPr>
              <a:t>HamNinja.com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0" name="Google Shape;580;p73"/>
          <p:cNvSpPr txBox="1"/>
          <p:nvPr/>
        </p:nvSpPr>
        <p:spPr>
          <a:xfrm>
            <a:off x="10422367" y="6588600"/>
            <a:ext cx="1168800" cy="2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800">
                <a:latin typeface="Raleway"/>
                <a:ea typeface="Raleway"/>
                <a:cs typeface="Raleway"/>
                <a:sym typeface="Raleway"/>
              </a:rPr>
              <a:t>Copyright 2019</a:t>
            </a:r>
            <a:endParaRPr sz="800"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3"/>
          <p:cNvSpPr txBox="1">
            <a:spLocks noGrp="1"/>
          </p:cNvSpPr>
          <p:nvPr>
            <p:ph type="title"/>
          </p:nvPr>
        </p:nvSpPr>
        <p:spPr>
          <a:xfrm>
            <a:off x="1125900" y="563333"/>
            <a:ext cx="59876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/>
              <a:t>SOTA Lingo</a:t>
            </a:r>
            <a:endParaRPr/>
          </a:p>
        </p:txBody>
      </p:sp>
      <p:sp>
        <p:nvSpPr>
          <p:cNvPr id="649" name="Google Shape;649;p83"/>
          <p:cNvSpPr txBox="1">
            <a:spLocks noGrp="1"/>
          </p:cNvSpPr>
          <p:nvPr>
            <p:ph type="body" idx="1"/>
          </p:nvPr>
        </p:nvSpPr>
        <p:spPr>
          <a:xfrm>
            <a:off x="1125900" y="2115100"/>
            <a:ext cx="10100400" cy="419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en-GB" sz="2400" b="1"/>
              <a:t>Activator</a:t>
            </a:r>
            <a:r>
              <a:rPr lang="en-GB" sz="2400"/>
              <a:t>:  Ham operator who climbs a summit with gear who makes contacts with other operators not in the current activation zone.</a:t>
            </a:r>
            <a:endParaRPr sz="2400"/>
          </a:p>
          <a:p>
            <a:pPr marL="0" indent="0">
              <a:spcBef>
                <a:spcPts val="800"/>
              </a:spcBef>
              <a:buNone/>
            </a:pPr>
            <a:r>
              <a:rPr lang="en-GB" sz="2400" b="1"/>
              <a:t>Chaser</a:t>
            </a:r>
            <a:r>
              <a:rPr lang="en-GB" sz="2400"/>
              <a:t>: Ham operator who looks for operators on a summit.  </a:t>
            </a:r>
            <a:endParaRPr sz="2400"/>
          </a:p>
          <a:p>
            <a:pPr marL="0" indent="0">
              <a:spcBef>
                <a:spcPts val="800"/>
              </a:spcBef>
              <a:buNone/>
            </a:pPr>
            <a:r>
              <a:rPr lang="en-GB" sz="2400" b="1"/>
              <a:t>Association</a:t>
            </a:r>
            <a:r>
              <a:rPr lang="en-GB" sz="2400"/>
              <a:t>: Geographic area with a specific designation (W6, W7N)</a:t>
            </a:r>
            <a:endParaRPr sz="2400"/>
          </a:p>
          <a:p>
            <a:pPr marL="0" indent="0">
              <a:spcBef>
                <a:spcPts val="800"/>
              </a:spcBef>
              <a:buNone/>
            </a:pPr>
            <a:r>
              <a:rPr lang="en-GB" sz="2400" b="1"/>
              <a:t>Region</a:t>
            </a:r>
            <a:r>
              <a:rPr lang="en-GB" sz="2400"/>
              <a:t>: smaller area that is within an association.  (W6/SD) </a:t>
            </a:r>
            <a:endParaRPr sz="2400"/>
          </a:p>
          <a:p>
            <a:pPr marL="0" indent="0">
              <a:spcBef>
                <a:spcPts val="800"/>
              </a:spcBef>
              <a:buNone/>
            </a:pPr>
            <a:r>
              <a:rPr lang="en-GB" sz="2400" b="1"/>
              <a:t>Activation Zone</a:t>
            </a:r>
            <a:r>
              <a:rPr lang="en-GB" sz="2400"/>
              <a:t>: area that you must be within to qualify the activation (25m, or 82 vertical feet of the summit). </a:t>
            </a:r>
            <a:endParaRPr sz="2400"/>
          </a:p>
          <a:p>
            <a:pPr marL="0" indent="0">
              <a:spcBef>
                <a:spcPts val="800"/>
              </a:spcBef>
              <a:buNone/>
            </a:pPr>
            <a:r>
              <a:rPr lang="en-GB" sz="2400" b="1"/>
              <a:t>Summit to Summit</a:t>
            </a:r>
            <a:r>
              <a:rPr lang="en-GB" sz="2400"/>
              <a:t>: Contact made between two activators on two different summits.</a:t>
            </a:r>
            <a:endParaRPr sz="2400"/>
          </a:p>
          <a:p>
            <a:pPr marL="0" indent="0">
              <a:spcBef>
                <a:spcPts val="800"/>
              </a:spcBef>
              <a:buNone/>
            </a:pPr>
            <a:endParaRPr sz="2400"/>
          </a:p>
          <a:p>
            <a:pPr marL="0" indent="0">
              <a:spcBef>
                <a:spcPts val="800"/>
              </a:spcBef>
              <a:buNone/>
            </a:pPr>
            <a:endParaRPr sz="2400"/>
          </a:p>
        </p:txBody>
      </p:sp>
      <p:pic>
        <p:nvPicPr>
          <p:cNvPr id="650" name="Google Shape;650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0568" y="99734"/>
            <a:ext cx="3017001" cy="2262733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83"/>
          <p:cNvSpPr txBox="1"/>
          <p:nvPr/>
        </p:nvSpPr>
        <p:spPr>
          <a:xfrm>
            <a:off x="0" y="6588600"/>
            <a:ext cx="2027600" cy="2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800">
                <a:latin typeface="Raleway"/>
                <a:ea typeface="Raleway"/>
                <a:cs typeface="Raleway"/>
                <a:sym typeface="Raleway"/>
              </a:rPr>
              <a:t>SOTA - What’s This all About?</a:t>
            </a:r>
            <a:endParaRPr sz="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52" name="Google Shape;652;p83"/>
          <p:cNvSpPr txBox="1"/>
          <p:nvPr/>
        </p:nvSpPr>
        <p:spPr>
          <a:xfrm>
            <a:off x="3818157" y="6592273"/>
            <a:ext cx="2800800" cy="2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800">
                <a:latin typeface="Raleway"/>
                <a:ea typeface="Raleway"/>
                <a:cs typeface="Raleway"/>
                <a:sym typeface="Raleway"/>
              </a:rPr>
              <a:t>By Christian Claborne, N1clc  |   </a:t>
            </a:r>
            <a:r>
              <a:rPr lang="en-GB" sz="800" b="1">
                <a:latin typeface="Raleway"/>
                <a:ea typeface="Raleway"/>
                <a:cs typeface="Raleway"/>
                <a:sym typeface="Raleway"/>
              </a:rPr>
              <a:t>HamNinja.com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53" name="Google Shape;653;p83"/>
          <p:cNvSpPr txBox="1"/>
          <p:nvPr/>
        </p:nvSpPr>
        <p:spPr>
          <a:xfrm>
            <a:off x="10422367" y="6588600"/>
            <a:ext cx="1168800" cy="2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800">
                <a:latin typeface="Raleway"/>
                <a:ea typeface="Raleway"/>
                <a:cs typeface="Raleway"/>
                <a:sym typeface="Raleway"/>
              </a:rPr>
              <a:t>Copyright 2019</a:t>
            </a:r>
            <a:endParaRPr sz="800"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1"/>
          <p:cNvSpPr txBox="1">
            <a:spLocks noGrp="1"/>
          </p:cNvSpPr>
          <p:nvPr>
            <p:ph type="title"/>
          </p:nvPr>
        </p:nvSpPr>
        <p:spPr>
          <a:xfrm>
            <a:off x="645533" y="333667"/>
            <a:ext cx="7704400" cy="7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dirty="0"/>
              <a:t>Why Do SOTA?</a:t>
            </a:r>
            <a:endParaRPr dirty="0"/>
          </a:p>
        </p:txBody>
      </p:sp>
      <p:sp>
        <p:nvSpPr>
          <p:cNvPr id="392" name="Google Shape;392;p51"/>
          <p:cNvSpPr txBox="1">
            <a:spLocks noGrp="1"/>
          </p:cNvSpPr>
          <p:nvPr>
            <p:ph type="body" idx="1"/>
          </p:nvPr>
        </p:nvSpPr>
        <p:spPr>
          <a:xfrm>
            <a:off x="667108" y="1767950"/>
            <a:ext cx="5283600" cy="277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359990" indent="-423323">
              <a:lnSpc>
                <a:spcPct val="150000"/>
              </a:lnSpc>
              <a:buSzPts val="1400"/>
            </a:pPr>
            <a:r>
              <a:rPr lang="en-GB" sz="1867" dirty="0"/>
              <a:t>Low RF noise, and my antenna is 1000+’ up</a:t>
            </a:r>
            <a:endParaRPr sz="1867" dirty="0"/>
          </a:p>
          <a:p>
            <a:pPr marL="359990" indent="-423323">
              <a:lnSpc>
                <a:spcPct val="150000"/>
              </a:lnSpc>
              <a:buSzPts val="1400"/>
            </a:pPr>
            <a:r>
              <a:rPr lang="en-GB" sz="1867" dirty="0"/>
              <a:t>Joy of getting outside for some fresh air</a:t>
            </a:r>
            <a:endParaRPr sz="1867" dirty="0"/>
          </a:p>
          <a:p>
            <a:pPr marL="359990" indent="-423323">
              <a:lnSpc>
                <a:spcPct val="150000"/>
              </a:lnSpc>
              <a:buSzPts val="1400"/>
            </a:pPr>
            <a:r>
              <a:rPr lang="en-GB" sz="1867" dirty="0"/>
              <a:t>The challenge and sense of accomplishment,</a:t>
            </a:r>
            <a:br>
              <a:rPr lang="en-GB" sz="1867" dirty="0"/>
            </a:br>
            <a:r>
              <a:rPr lang="en-GB" sz="1867" b="1" dirty="0"/>
              <a:t>Perfect for practicing </a:t>
            </a:r>
            <a:r>
              <a:rPr lang="en-GB" sz="1867" b="1" dirty="0" err="1"/>
              <a:t>emcomms</a:t>
            </a:r>
            <a:r>
              <a:rPr lang="en-GB" sz="1867" b="1" dirty="0"/>
              <a:t> for ARES!</a:t>
            </a:r>
            <a:endParaRPr sz="1867" b="1" dirty="0"/>
          </a:p>
          <a:p>
            <a:pPr marL="359990" indent="-423323">
              <a:lnSpc>
                <a:spcPct val="150000"/>
              </a:lnSpc>
              <a:buSzPts val="1400"/>
            </a:pPr>
            <a:r>
              <a:rPr lang="en-GB" sz="1867" dirty="0"/>
              <a:t>Chasing from a mountain top for S2S points</a:t>
            </a:r>
            <a:endParaRPr sz="1867" dirty="0"/>
          </a:p>
          <a:p>
            <a:pPr marL="359990" indent="-423323">
              <a:lnSpc>
                <a:spcPct val="150000"/>
              </a:lnSpc>
              <a:buSzPts val="1400"/>
            </a:pPr>
            <a:r>
              <a:rPr lang="en-GB" sz="1867" dirty="0"/>
              <a:t>WOW!  What a view!</a:t>
            </a:r>
            <a:endParaRPr sz="1867" dirty="0"/>
          </a:p>
        </p:txBody>
      </p:sp>
      <p:sp>
        <p:nvSpPr>
          <p:cNvPr id="393" name="Google Shape;393;p51"/>
          <p:cNvSpPr txBox="1">
            <a:spLocks noGrp="1"/>
          </p:cNvSpPr>
          <p:nvPr>
            <p:ph type="body" idx="1"/>
          </p:nvPr>
        </p:nvSpPr>
        <p:spPr>
          <a:xfrm>
            <a:off x="6096000" y="1657095"/>
            <a:ext cx="5756000" cy="256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359990" indent="-423323">
              <a:lnSpc>
                <a:spcPct val="150000"/>
              </a:lnSpc>
              <a:buSzPts val="1400"/>
            </a:pPr>
            <a:r>
              <a:rPr lang="en-GB" sz="1867" dirty="0">
                <a:highlight>
                  <a:srgbClr val="00FF00"/>
                </a:highlight>
              </a:rPr>
              <a:t>Can’t get out doors so let’s chase</a:t>
            </a:r>
            <a:endParaRPr sz="1867" dirty="0">
              <a:highlight>
                <a:srgbClr val="00FF00"/>
              </a:highlight>
            </a:endParaRPr>
          </a:p>
          <a:p>
            <a:pPr marL="359990" indent="-423323">
              <a:lnSpc>
                <a:spcPct val="150000"/>
              </a:lnSpc>
              <a:buSzPts val="1400"/>
            </a:pPr>
            <a:r>
              <a:rPr lang="en-GB" sz="1867" dirty="0">
                <a:highlight>
                  <a:srgbClr val="00FF00"/>
                </a:highlight>
              </a:rPr>
              <a:t>Live vicariously through others adventures</a:t>
            </a:r>
            <a:endParaRPr sz="1867" dirty="0">
              <a:highlight>
                <a:srgbClr val="00FF00"/>
              </a:highlight>
            </a:endParaRPr>
          </a:p>
          <a:p>
            <a:pPr marL="359990" indent="-423323">
              <a:lnSpc>
                <a:spcPct val="150000"/>
              </a:lnSpc>
              <a:buSzPts val="1400"/>
            </a:pPr>
            <a:r>
              <a:rPr lang="en-GB" sz="1867" dirty="0">
                <a:highlight>
                  <a:srgbClr val="00FF00"/>
                </a:highlight>
              </a:rPr>
              <a:t>Easy to get contacts</a:t>
            </a:r>
            <a:endParaRPr sz="1867" dirty="0">
              <a:highlight>
                <a:srgbClr val="00FF00"/>
              </a:highlight>
            </a:endParaRPr>
          </a:p>
          <a:p>
            <a:pPr marL="359990" indent="-423323">
              <a:lnSpc>
                <a:spcPct val="150000"/>
              </a:lnSpc>
              <a:buSzPts val="1400"/>
            </a:pPr>
            <a:r>
              <a:rPr lang="en-GB" sz="1867" dirty="0">
                <a:highlight>
                  <a:srgbClr val="00FF00"/>
                </a:highlight>
              </a:rPr>
              <a:t>The exchange is always quick and easy</a:t>
            </a:r>
            <a:endParaRPr sz="1867" dirty="0">
              <a:highlight>
                <a:srgbClr val="00FF00"/>
              </a:highlight>
            </a:endParaRPr>
          </a:p>
          <a:p>
            <a:pPr marL="359990" indent="-423323">
              <a:lnSpc>
                <a:spcPct val="150000"/>
              </a:lnSpc>
              <a:buSzPts val="1400"/>
            </a:pPr>
            <a:r>
              <a:rPr lang="en-GB" sz="1867" dirty="0">
                <a:highlight>
                  <a:srgbClr val="00FF00"/>
                </a:highlight>
              </a:rPr>
              <a:t>The challenge of pulling out that QRP station</a:t>
            </a:r>
            <a:endParaRPr sz="1867" dirty="0">
              <a:highlight>
                <a:srgbClr val="00FF00"/>
              </a:highlight>
            </a:endParaRPr>
          </a:p>
        </p:txBody>
      </p:sp>
      <p:sp>
        <p:nvSpPr>
          <p:cNvPr id="394" name="Google Shape;394;p51"/>
          <p:cNvSpPr txBox="1">
            <a:spLocks noGrp="1"/>
          </p:cNvSpPr>
          <p:nvPr>
            <p:ph type="body" idx="1"/>
          </p:nvPr>
        </p:nvSpPr>
        <p:spPr>
          <a:xfrm>
            <a:off x="807458" y="899667"/>
            <a:ext cx="3777200" cy="52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-GB" sz="3200" dirty="0"/>
              <a:t>As an Activator</a:t>
            </a:r>
            <a:endParaRPr sz="3200" dirty="0"/>
          </a:p>
        </p:txBody>
      </p:sp>
      <p:sp>
        <p:nvSpPr>
          <p:cNvPr id="395" name="Google Shape;395;p51"/>
          <p:cNvSpPr txBox="1">
            <a:spLocks noGrp="1"/>
          </p:cNvSpPr>
          <p:nvPr>
            <p:ph type="body" idx="1"/>
          </p:nvPr>
        </p:nvSpPr>
        <p:spPr>
          <a:xfrm>
            <a:off x="6377189" y="883208"/>
            <a:ext cx="3207200" cy="52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-GB" sz="3200" dirty="0">
                <a:highlight>
                  <a:srgbClr val="00FF00"/>
                </a:highlight>
              </a:rPr>
              <a:t>As a Chaser</a:t>
            </a:r>
            <a:endParaRPr sz="3200" dirty="0">
              <a:highlight>
                <a:srgbClr val="00FF00"/>
              </a:highlight>
            </a:endParaRPr>
          </a:p>
        </p:txBody>
      </p:sp>
      <p:sp>
        <p:nvSpPr>
          <p:cNvPr id="396" name="Google Shape;396;p51"/>
          <p:cNvSpPr txBox="1"/>
          <p:nvPr/>
        </p:nvSpPr>
        <p:spPr>
          <a:xfrm>
            <a:off x="892492" y="4545950"/>
            <a:ext cx="9794800" cy="134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 i="1" dirty="0">
                <a:latin typeface="Lato"/>
                <a:ea typeface="Lato"/>
                <a:cs typeface="Lato"/>
                <a:sym typeface="Lato"/>
              </a:rPr>
              <a:t>I enjoy hiking and this gives me a reason to work to the top of a mountain.  It also pulls me into areas I wouldn’t have thought to explore.  This is why  do amateur radio!</a:t>
            </a:r>
            <a:endParaRPr sz="2400" i="1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7" name="Google Shape;39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6314" y="135715"/>
            <a:ext cx="1427203" cy="17216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8" name="Google Shape;398;p51"/>
          <p:cNvCxnSpPr/>
          <p:nvPr/>
        </p:nvCxnSpPr>
        <p:spPr>
          <a:xfrm>
            <a:off x="667108" y="5891900"/>
            <a:ext cx="10632400" cy="46000"/>
          </a:xfrm>
          <a:prstGeom prst="straightConnector1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2"/>
          <p:cNvSpPr txBox="1">
            <a:spLocks noGrp="1"/>
          </p:cNvSpPr>
          <p:nvPr>
            <p:ph type="title"/>
          </p:nvPr>
        </p:nvSpPr>
        <p:spPr>
          <a:xfrm>
            <a:off x="970200" y="1575733"/>
            <a:ext cx="10251600" cy="7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/>
              <a:t>A Few Stats</a:t>
            </a:r>
            <a:endParaRPr/>
          </a:p>
        </p:txBody>
      </p:sp>
      <p:sp>
        <p:nvSpPr>
          <p:cNvPr id="404" name="Google Shape;404;p52"/>
          <p:cNvSpPr txBox="1">
            <a:spLocks noGrp="1"/>
          </p:cNvSpPr>
          <p:nvPr>
            <p:ph type="body" idx="1"/>
          </p:nvPr>
        </p:nvSpPr>
        <p:spPr>
          <a:xfrm>
            <a:off x="875467" y="2187733"/>
            <a:ext cx="10251600" cy="46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-GB" sz="2133"/>
              <a:t>In summary, </a:t>
            </a:r>
            <a:r>
              <a:rPr lang="en-GB" sz="2133" b="1"/>
              <a:t>SOTA continues to grow!</a:t>
            </a:r>
            <a:endParaRPr sz="2133"/>
          </a:p>
        </p:txBody>
      </p:sp>
      <p:pic>
        <p:nvPicPr>
          <p:cNvPr id="405" name="Google Shape;40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853734"/>
            <a:ext cx="6016967" cy="372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0167" y="3158534"/>
            <a:ext cx="5523967" cy="3415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5"/>
          <p:cNvSpPr txBox="1">
            <a:spLocks noGrp="1"/>
          </p:cNvSpPr>
          <p:nvPr>
            <p:ph type="title"/>
          </p:nvPr>
        </p:nvSpPr>
        <p:spPr>
          <a:xfrm>
            <a:off x="970200" y="760300"/>
            <a:ext cx="10251600" cy="121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/>
              <a:t>Or Use SOTA Maps To Find A Summit </a:t>
            </a:r>
            <a:r>
              <a:rPr lang="en-GB" sz="1733"/>
              <a:t>(https:sotamaps.org)</a:t>
            </a:r>
            <a:endParaRPr sz="1733"/>
          </a:p>
        </p:txBody>
      </p:sp>
      <p:pic>
        <p:nvPicPr>
          <p:cNvPr id="426" name="Google Shape;42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4667" y="1648367"/>
            <a:ext cx="6302563" cy="4977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9"/>
          <p:cNvSpPr txBox="1">
            <a:spLocks noGrp="1"/>
          </p:cNvSpPr>
          <p:nvPr>
            <p:ph type="title"/>
          </p:nvPr>
        </p:nvSpPr>
        <p:spPr>
          <a:xfrm>
            <a:off x="972600" y="294233"/>
            <a:ext cx="10251600" cy="71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/>
              <a:t>Top Activators Use Two Radios at Once</a:t>
            </a:r>
            <a:endParaRPr/>
          </a:p>
        </p:txBody>
      </p:sp>
      <p:pic>
        <p:nvPicPr>
          <p:cNvPr id="459" name="Google Shape;45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1867" y="945934"/>
            <a:ext cx="6044732" cy="5664301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59"/>
          <p:cNvSpPr txBox="1"/>
          <p:nvPr/>
        </p:nvSpPr>
        <p:spPr>
          <a:xfrm>
            <a:off x="7994767" y="1306300"/>
            <a:ext cx="3761600" cy="45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>
                <a:latin typeface="Lato"/>
                <a:ea typeface="Lato"/>
                <a:cs typeface="Lato"/>
                <a:sym typeface="Lato"/>
              </a:rPr>
              <a:t>Adam, K6ARK using his VHF and a Mountain Topper with custom antenna and built-in touch sensitive keyer practicing the art of multitasking.  :) 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1434</Words>
  <Application>Microsoft Office PowerPoint</Application>
  <PresentationFormat>Widescreen</PresentationFormat>
  <Paragraphs>213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Aptos</vt:lpstr>
      <vt:lpstr>Aptos Display</vt:lpstr>
      <vt:lpstr>Arial</vt:lpstr>
      <vt:lpstr>Lato</vt:lpstr>
      <vt:lpstr>Raleway</vt:lpstr>
      <vt:lpstr>system-ui</vt:lpstr>
      <vt:lpstr>Titillium Web</vt:lpstr>
      <vt:lpstr>Office Theme</vt:lpstr>
      <vt:lpstr>SOTA - What’s This All About?</vt:lpstr>
      <vt:lpstr>What is SOTA?</vt:lpstr>
      <vt:lpstr>Why chase SOTA (Summits On the Air)</vt:lpstr>
      <vt:lpstr>Getting Started</vt:lpstr>
      <vt:lpstr>SOTA Lingo</vt:lpstr>
      <vt:lpstr>Why Do SOTA?</vt:lpstr>
      <vt:lpstr>A Few Stats</vt:lpstr>
      <vt:lpstr>Or Use SOTA Maps To Find A Summit (https:sotamaps.org)</vt:lpstr>
      <vt:lpstr>Top Activators Use Two Radios at Once</vt:lpstr>
      <vt:lpstr>Recipe of an  Chaser</vt:lpstr>
      <vt:lpstr>2 - Tune, Listen &amp; Attempt Contact</vt:lpstr>
      <vt:lpstr>Many Lightweight CW  Options</vt:lpstr>
      <vt:lpstr>Ham Ninja’s Pocket Portable Station</vt:lpstr>
      <vt:lpstr>SPOTA = SOTA   +   POTA (Why not do both together?)</vt:lpstr>
      <vt:lpstr>SOTA Award Levels</vt:lpstr>
      <vt:lpstr>Reference Sites</vt:lpstr>
      <vt:lpstr>Chris, N1CLC, Top  5 Tips for Learning CW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Glenn R. Snow</dc:creator>
  <cp:lastModifiedBy>Glenn R. Snow</cp:lastModifiedBy>
  <cp:revision>1</cp:revision>
  <dcterms:created xsi:type="dcterms:W3CDTF">2024-10-14T10:39:00Z</dcterms:created>
  <dcterms:modified xsi:type="dcterms:W3CDTF">2024-10-24T15:01:09Z</dcterms:modified>
</cp:coreProperties>
</file>